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2.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6.xml" ContentType="application/vnd.openxmlformats-officedocument.presentationml.notesSlide+xml"/>
  <Override PartName="/ppt/notesSlides/notesSlide56.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75.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73.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70.xml" ContentType="application/vnd.openxmlformats-officedocument.presentationml.notesSlide+xml"/>
  <Override PartName="/ppt/notesSlides/notesSlide74.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s/slide70.xml" ContentType="application/vnd.openxmlformats-officedocument.presentationml.slide+xml"/>
  <Override PartName="/ppt/slides/slide37.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68.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74.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75.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67.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76.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3.xml" Type="http://schemas.openxmlformats.org/officeDocument/2006/relationships/slide" Id="rId39"/><Relationship Target="slides/slide32.xml" Type="http://schemas.openxmlformats.org/officeDocument/2006/relationships/slide" Id="rId38"/><Relationship Target="slides/slide31.xml" Type="http://schemas.openxmlformats.org/officeDocument/2006/relationships/slide" Id="rId37"/><Relationship Target="slides/slide30.xml" Type="http://schemas.openxmlformats.org/officeDocument/2006/relationships/slide" Id="rId36"/><Relationship Target="slides/slide24.xml" Type="http://schemas.openxmlformats.org/officeDocument/2006/relationships/slide" Id="rId30"/><Relationship Target="slides/slide25.xml" Type="http://schemas.openxmlformats.org/officeDocument/2006/relationships/slide" Id="rId31"/><Relationship Target="slides/slide65.xml" Type="http://schemas.openxmlformats.org/officeDocument/2006/relationships/slide" Id="rId71"/><Relationship Target="slides/slide28.xml" Type="http://schemas.openxmlformats.org/officeDocument/2006/relationships/slide" Id="rId34"/><Relationship Target="slides/slide64.xml" Type="http://schemas.openxmlformats.org/officeDocument/2006/relationships/slide" Id="rId70"/><Relationship Target="slides/slide29.xml" Type="http://schemas.openxmlformats.org/officeDocument/2006/relationships/slide" Id="rId35"/><Relationship Target="slides/slide26.xml" Type="http://schemas.openxmlformats.org/officeDocument/2006/relationships/slide" Id="rId32"/><Relationship Target="slides/slide27.xml" Type="http://schemas.openxmlformats.org/officeDocument/2006/relationships/slide" Id="rId33"/><Relationship Target="slides/slide69.xml" Type="http://schemas.openxmlformats.org/officeDocument/2006/relationships/slide" Id="rId75"/><Relationship Target="slides/slide68.xml" Type="http://schemas.openxmlformats.org/officeDocument/2006/relationships/slide" Id="rId74"/><Relationship Target="slides/slide67.xml" Type="http://schemas.openxmlformats.org/officeDocument/2006/relationships/slide" Id="rId73"/><Relationship Target="slides/slide66.xml" Type="http://schemas.openxmlformats.org/officeDocument/2006/relationships/slide" Id="rId72"/><Relationship Target="slides/slide73.xml" Type="http://schemas.openxmlformats.org/officeDocument/2006/relationships/slide" Id="rId79"/><Relationship Target="slides/slide72.xml" Type="http://schemas.openxmlformats.org/officeDocument/2006/relationships/slide" Id="rId78"/><Relationship Target="slides/slide71.xml" Type="http://schemas.openxmlformats.org/officeDocument/2006/relationships/slide" Id="rId77"/><Relationship Target="slides/slide70.xml" Type="http://schemas.openxmlformats.org/officeDocument/2006/relationships/slide" Id="rId76"/><Relationship Target="slides/slide42.xml" Type="http://schemas.openxmlformats.org/officeDocument/2006/relationships/slide" Id="rId48"/><Relationship Target="slides/slide41.xml" Type="http://schemas.openxmlformats.org/officeDocument/2006/relationships/slide" Id="rId47"/><Relationship Target="slides/slide43.xml" Type="http://schemas.openxmlformats.org/officeDocument/2006/relationships/slide" Id="rId49"/><Relationship Target="presProps.xml" Type="http://schemas.openxmlformats.org/officeDocument/2006/relationships/presProps" Id="rId2"/><Relationship Target="theme/theme4.xml" Type="http://schemas.openxmlformats.org/officeDocument/2006/relationships/theme" Id="rId1"/><Relationship Target="slides/slide34.xml" Type="http://schemas.openxmlformats.org/officeDocument/2006/relationships/slide" Id="rId40"/><Relationship Target="slideMasters/slideMaster1.xml" Type="http://schemas.openxmlformats.org/officeDocument/2006/relationships/slideMaster" Id="rId4"/><Relationship Target="slides/slide35.xml" Type="http://schemas.openxmlformats.org/officeDocument/2006/relationships/slide" Id="rId41"/><Relationship Target="tableStyles.xml" Type="http://schemas.openxmlformats.org/officeDocument/2006/relationships/tableStyles" Id="rId3"/><Relationship Target="slides/slide36.xml" Type="http://schemas.openxmlformats.org/officeDocument/2006/relationships/slide" Id="rId42"/><Relationship Target="slides/slide74.xml" Type="http://schemas.openxmlformats.org/officeDocument/2006/relationships/slide" Id="rId80"/><Relationship Target="slides/slide37.xml" Type="http://schemas.openxmlformats.org/officeDocument/2006/relationships/slide" Id="rId43"/><Relationship Target="slides/slide38.xml" Type="http://schemas.openxmlformats.org/officeDocument/2006/relationships/slide" Id="rId44"/><Relationship Target="slides/slide76.xml" Type="http://schemas.openxmlformats.org/officeDocument/2006/relationships/slide" Id="rId82"/><Relationship Target="slides/slide39.xml" Type="http://schemas.openxmlformats.org/officeDocument/2006/relationships/slide" Id="rId45"/><Relationship Target="slides/slide75.xml" Type="http://schemas.openxmlformats.org/officeDocument/2006/relationships/slide" Id="rId81"/><Relationship Target="slides/slide40.xml" Type="http://schemas.openxmlformats.org/officeDocument/2006/relationships/slide" Id="rId46"/><Relationship Target="slides/slide3.xml" Type="http://schemas.openxmlformats.org/officeDocument/2006/relationships/slide" Id="rId9"/><Relationship Target="notesMasters/notesMaster1.xml" Type="http://schemas.openxmlformats.org/officeDocument/2006/relationships/notesMaster" Id="rId6"/><Relationship Target="slideMasters/slideMaster2.xml" Type="http://schemas.openxmlformats.org/officeDocument/2006/relationships/slideMaster" Id="rId5"/><Relationship Target="slides/slide2.xml" Type="http://schemas.openxmlformats.org/officeDocument/2006/relationships/slide" Id="rId8"/><Relationship Target="slides/slide1.xml" Type="http://schemas.openxmlformats.org/officeDocument/2006/relationships/slide" Id="rId7"/><Relationship Target="slides/slide52.xml" Type="http://schemas.openxmlformats.org/officeDocument/2006/relationships/slide" Id="rId58"/><Relationship Target="slides/slide53.xml" Type="http://schemas.openxmlformats.org/officeDocument/2006/relationships/slide" Id="rId59"/><Relationship Target="slides/slide13.xml" Type="http://schemas.openxmlformats.org/officeDocument/2006/relationships/slide" Id="rId19"/><Relationship Target="slides/slide12.xml" Type="http://schemas.openxmlformats.org/officeDocument/2006/relationships/slide" Id="rId18"/><Relationship Target="slides/slide11.xml" Type="http://schemas.openxmlformats.org/officeDocument/2006/relationships/slide" Id="rId17"/><Relationship Target="slides/slide10.xml" Type="http://schemas.openxmlformats.org/officeDocument/2006/relationships/slide" Id="rId16"/><Relationship Target="slides/slide9.xml" Type="http://schemas.openxmlformats.org/officeDocument/2006/relationships/slide" Id="rId15"/><Relationship Target="slides/slide8.xml" Type="http://schemas.openxmlformats.org/officeDocument/2006/relationships/slide" Id="rId14"/><Relationship Target="slides/slide6.xml" Type="http://schemas.openxmlformats.org/officeDocument/2006/relationships/slide" Id="rId12"/><Relationship Target="slides/slide7.xml" Type="http://schemas.openxmlformats.org/officeDocument/2006/relationships/slide" Id="rId13"/><Relationship Target="slides/slide4.xml" Type="http://schemas.openxmlformats.org/officeDocument/2006/relationships/slide" Id="rId10"/><Relationship Target="slides/slide5.xml" Type="http://schemas.openxmlformats.org/officeDocument/2006/relationships/slide" Id="rId11"/><Relationship Target="slides/slide51.xml" Type="http://schemas.openxmlformats.org/officeDocument/2006/relationships/slide" Id="rId57"/><Relationship Target="slides/slide50.xml" Type="http://schemas.openxmlformats.org/officeDocument/2006/relationships/slide" Id="rId56"/><Relationship Target="slides/slide49.xml" Type="http://schemas.openxmlformats.org/officeDocument/2006/relationships/slide" Id="rId55"/><Relationship Target="slides/slide48.xml" Type="http://schemas.openxmlformats.org/officeDocument/2006/relationships/slide" Id="rId54"/><Relationship Target="slides/slide47.xml" Type="http://schemas.openxmlformats.org/officeDocument/2006/relationships/slide" Id="rId53"/><Relationship Target="slides/slide46.xml" Type="http://schemas.openxmlformats.org/officeDocument/2006/relationships/slide" Id="rId52"/><Relationship Target="slides/slide45.xml" Type="http://schemas.openxmlformats.org/officeDocument/2006/relationships/slide" Id="rId51"/><Relationship Target="slides/slide44.xml" Type="http://schemas.openxmlformats.org/officeDocument/2006/relationships/slide" Id="rId50"/><Relationship Target="slides/slide63.xml" Type="http://schemas.openxmlformats.org/officeDocument/2006/relationships/slide" Id="rId69"/><Relationship Target="slides/slide23.xml" Type="http://schemas.openxmlformats.org/officeDocument/2006/relationships/slide" Id="rId29"/><Relationship Target="slides/slide20.xml" Type="http://schemas.openxmlformats.org/officeDocument/2006/relationships/slide" Id="rId26"/><Relationship Target="slides/slide19.xml" Type="http://schemas.openxmlformats.org/officeDocument/2006/relationships/slide" Id="rId25"/><Relationship Target="slides/slide22.xml" Type="http://schemas.openxmlformats.org/officeDocument/2006/relationships/slide" Id="rId28"/><Relationship Target="slides/slide21.xml" Type="http://schemas.openxmlformats.org/officeDocument/2006/relationships/slide" Id="rId27"/><Relationship Target="slides/slide15.xml" Type="http://schemas.openxmlformats.org/officeDocument/2006/relationships/slide" Id="rId21"/><Relationship Target="slides/slide16.xml" Type="http://schemas.openxmlformats.org/officeDocument/2006/relationships/slide" Id="rId22"/><Relationship Target="slides/slide54.xml" Type="http://schemas.openxmlformats.org/officeDocument/2006/relationships/slide" Id="rId60"/><Relationship Target="slides/slide17.xml" Type="http://schemas.openxmlformats.org/officeDocument/2006/relationships/slide" Id="rId23"/><Relationship Target="slides/slide18.xml" Type="http://schemas.openxmlformats.org/officeDocument/2006/relationships/slide" Id="rId24"/><Relationship Target="slides/slide14.xml" Type="http://schemas.openxmlformats.org/officeDocument/2006/relationships/slide" Id="rId20"/><Relationship Target="slides/slide60.xml" Type="http://schemas.openxmlformats.org/officeDocument/2006/relationships/slide" Id="rId66"/><Relationship Target="slides/slide59.xml" Type="http://schemas.openxmlformats.org/officeDocument/2006/relationships/slide" Id="rId65"/><Relationship Target="slides/slide62.xml" Type="http://schemas.openxmlformats.org/officeDocument/2006/relationships/slide" Id="rId68"/><Relationship Target="slides/slide61.xml" Type="http://schemas.openxmlformats.org/officeDocument/2006/relationships/slide" Id="rId67"/><Relationship Target="slides/slide56.xml" Type="http://schemas.openxmlformats.org/officeDocument/2006/relationships/slide" Id="rId62"/><Relationship Target="slides/slide55.xml" Type="http://schemas.openxmlformats.org/officeDocument/2006/relationships/slide" Id="rId61"/><Relationship Target="slides/slide58.xml" Type="http://schemas.openxmlformats.org/officeDocument/2006/relationships/slide" Id="rId64"/><Relationship Target="slides/slide57.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3.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 name="Shape 3"/>
          <p:cNvSpPr txBox="1"/>
          <p:nvPr>
            <p:ph idx="1" type="body"/>
          </p:nvPr>
        </p:nvSpPr>
        <p:spPr>
          <a:xfrm>
            <a:off y="4343400" x="685800"/>
            <a:ext cy="4114800" cx="5486399"/>
          </a:xfrm>
          <a:prstGeom prst="rect">
            <a:avLst/>
          </a:prstGeom>
        </p:spPr>
        <p:txBody>
          <a:bodyPr bIns="91425" rIns="91425" lIns="91425" t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 name="Shape 61"/>
        <p:cNvGrpSpPr/>
        <p:nvPr/>
      </p:nvGrpSpPr>
      <p:grpSpPr>
        <a:xfrm>
          <a:off y="0" x="0"/>
          <a:ext cy="0" cx="0"/>
          <a:chOff y="0" x="0"/>
          <a:chExt cy="0" cx="0"/>
        </a:xfrm>
      </p:grpSpPr>
      <p:sp>
        <p:nvSpPr>
          <p:cNvPr id="62" name="Shape 6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3" name="Shape 6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6" name="Shape 116"/>
        <p:cNvGrpSpPr/>
        <p:nvPr/>
      </p:nvGrpSpPr>
      <p:grpSpPr>
        <a:xfrm>
          <a:off y="0" x="0"/>
          <a:ext cy="0" cx="0"/>
          <a:chOff y="0" x="0"/>
          <a:chExt cy="0" cx="0"/>
        </a:xfrm>
      </p:grpSpPr>
      <p:sp>
        <p:nvSpPr>
          <p:cNvPr id="117" name="Shape 11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18" name="Shape 11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2" name="Shape 122"/>
        <p:cNvGrpSpPr/>
        <p:nvPr/>
      </p:nvGrpSpPr>
      <p:grpSpPr>
        <a:xfrm>
          <a:off y="0" x="0"/>
          <a:ext cy="0" cx="0"/>
          <a:chOff y="0" x="0"/>
          <a:chExt cy="0" cx="0"/>
        </a:xfrm>
      </p:grpSpPr>
      <p:sp>
        <p:nvSpPr>
          <p:cNvPr id="123" name="Shape 12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24" name="Shape 12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8" name="Shape 128"/>
        <p:cNvGrpSpPr/>
        <p:nvPr/>
      </p:nvGrpSpPr>
      <p:grpSpPr>
        <a:xfrm>
          <a:off y="0" x="0"/>
          <a:ext cy="0" cx="0"/>
          <a:chOff y="0" x="0"/>
          <a:chExt cy="0" cx="0"/>
        </a:xfrm>
      </p:grpSpPr>
      <p:sp>
        <p:nvSpPr>
          <p:cNvPr id="129" name="Shape 12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30" name="Shape 13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5" name="Shape 135"/>
        <p:cNvGrpSpPr/>
        <p:nvPr/>
      </p:nvGrpSpPr>
      <p:grpSpPr>
        <a:xfrm>
          <a:off y="0" x="0"/>
          <a:ext cy="0" cx="0"/>
          <a:chOff y="0" x="0"/>
          <a:chExt cy="0" cx="0"/>
        </a:xfrm>
      </p:grpSpPr>
      <p:sp>
        <p:nvSpPr>
          <p:cNvPr id="136" name="Shape 13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37" name="Shape 13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2" name="Shape 142"/>
        <p:cNvGrpSpPr/>
        <p:nvPr/>
      </p:nvGrpSpPr>
      <p:grpSpPr>
        <a:xfrm>
          <a:off y="0" x="0"/>
          <a:ext cy="0" cx="0"/>
          <a:chOff y="0" x="0"/>
          <a:chExt cy="0" cx="0"/>
        </a:xfrm>
      </p:grpSpPr>
      <p:sp>
        <p:nvSpPr>
          <p:cNvPr id="143" name="Shape 14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44" name="Shape 14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0" name="Shape 150"/>
        <p:cNvGrpSpPr/>
        <p:nvPr/>
      </p:nvGrpSpPr>
      <p:grpSpPr>
        <a:xfrm>
          <a:off y="0" x="0"/>
          <a:ext cy="0" cx="0"/>
          <a:chOff y="0" x="0"/>
          <a:chExt cy="0" cx="0"/>
        </a:xfrm>
      </p:grpSpPr>
      <p:sp>
        <p:nvSpPr>
          <p:cNvPr id="151" name="Shape 1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52" name="Shape 15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9" name="Shape 159"/>
        <p:cNvGrpSpPr/>
        <p:nvPr/>
      </p:nvGrpSpPr>
      <p:grpSpPr>
        <a:xfrm>
          <a:off y="0" x="0"/>
          <a:ext cy="0" cx="0"/>
          <a:chOff y="0" x="0"/>
          <a:chExt cy="0" cx="0"/>
        </a:xfrm>
      </p:grpSpPr>
      <p:sp>
        <p:nvSpPr>
          <p:cNvPr id="160" name="Shape 1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61" name="Shape 16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7" name="Shape 167"/>
        <p:cNvGrpSpPr/>
        <p:nvPr/>
      </p:nvGrpSpPr>
      <p:grpSpPr>
        <a:xfrm>
          <a:off y="0" x="0"/>
          <a:ext cy="0" cx="0"/>
          <a:chOff y="0" x="0"/>
          <a:chExt cy="0" cx="0"/>
        </a:xfrm>
      </p:grpSpPr>
      <p:sp>
        <p:nvSpPr>
          <p:cNvPr id="168" name="Shape 16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69" name="Shape 16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7" name="Shape 187"/>
        <p:cNvGrpSpPr/>
        <p:nvPr/>
      </p:nvGrpSpPr>
      <p:grpSpPr>
        <a:xfrm>
          <a:off y="0" x="0"/>
          <a:ext cy="0" cx="0"/>
          <a:chOff y="0" x="0"/>
          <a:chExt cy="0" cx="0"/>
        </a:xfrm>
      </p:grpSpPr>
      <p:sp>
        <p:nvSpPr>
          <p:cNvPr id="188" name="Shape 1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89" name="Shape 18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4" name="Shape 194"/>
        <p:cNvGrpSpPr/>
        <p:nvPr/>
      </p:nvGrpSpPr>
      <p:grpSpPr>
        <a:xfrm>
          <a:off y="0" x="0"/>
          <a:ext cy="0" cx="0"/>
          <a:chOff y="0" x="0"/>
          <a:chExt cy="0" cx="0"/>
        </a:xfrm>
      </p:grpSpPr>
      <p:sp>
        <p:nvSpPr>
          <p:cNvPr id="195" name="Shape 19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96" name="Shape 19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 name="Shape 67"/>
        <p:cNvGrpSpPr/>
        <p:nvPr/>
      </p:nvGrpSpPr>
      <p:grpSpPr>
        <a:xfrm>
          <a:off y="0" x="0"/>
          <a:ext cy="0" cx="0"/>
          <a:chOff y="0" x="0"/>
          <a:chExt cy="0" cx="0"/>
        </a:xfrm>
      </p:grpSpPr>
      <p:sp>
        <p:nvSpPr>
          <p:cNvPr id="68" name="Shape 6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9" name="Shape 6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3" name="Shape 203"/>
        <p:cNvGrpSpPr/>
        <p:nvPr/>
      </p:nvGrpSpPr>
      <p:grpSpPr>
        <a:xfrm>
          <a:off y="0" x="0"/>
          <a:ext cy="0" cx="0"/>
          <a:chOff y="0" x="0"/>
          <a:chExt cy="0" cx="0"/>
        </a:xfrm>
      </p:grpSpPr>
      <p:sp>
        <p:nvSpPr>
          <p:cNvPr id="204" name="Shape 2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05" name="Shape 20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1" name="Shape 211"/>
        <p:cNvGrpSpPr/>
        <p:nvPr/>
      </p:nvGrpSpPr>
      <p:grpSpPr>
        <a:xfrm>
          <a:off y="0" x="0"/>
          <a:ext cy="0" cx="0"/>
          <a:chOff y="0" x="0"/>
          <a:chExt cy="0" cx="0"/>
        </a:xfrm>
      </p:grpSpPr>
      <p:sp>
        <p:nvSpPr>
          <p:cNvPr id="212" name="Shape 2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13" name="Shape 21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9" name="Shape 219"/>
        <p:cNvGrpSpPr/>
        <p:nvPr/>
      </p:nvGrpSpPr>
      <p:grpSpPr>
        <a:xfrm>
          <a:off y="0" x="0"/>
          <a:ext cy="0" cx="0"/>
          <a:chOff y="0" x="0"/>
          <a:chExt cy="0" cx="0"/>
        </a:xfrm>
      </p:grpSpPr>
      <p:sp>
        <p:nvSpPr>
          <p:cNvPr id="220" name="Shape 22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21" name="Shape 22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7" name="Shape 227"/>
        <p:cNvGrpSpPr/>
        <p:nvPr/>
      </p:nvGrpSpPr>
      <p:grpSpPr>
        <a:xfrm>
          <a:off y="0" x="0"/>
          <a:ext cy="0" cx="0"/>
          <a:chOff y="0" x="0"/>
          <a:chExt cy="0" cx="0"/>
        </a:xfrm>
      </p:grpSpPr>
      <p:sp>
        <p:nvSpPr>
          <p:cNvPr id="228" name="Shape 22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29" name="Shape 22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7" name="Shape 237"/>
        <p:cNvGrpSpPr/>
        <p:nvPr/>
      </p:nvGrpSpPr>
      <p:grpSpPr>
        <a:xfrm>
          <a:off y="0" x="0"/>
          <a:ext cy="0" cx="0"/>
          <a:chOff y="0" x="0"/>
          <a:chExt cy="0" cx="0"/>
        </a:xfrm>
      </p:grpSpPr>
      <p:sp>
        <p:nvSpPr>
          <p:cNvPr id="238" name="Shape 23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39" name="Shape 23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4" name="Shape 244"/>
        <p:cNvGrpSpPr/>
        <p:nvPr/>
      </p:nvGrpSpPr>
      <p:grpSpPr>
        <a:xfrm>
          <a:off y="0" x="0"/>
          <a:ext cy="0" cx="0"/>
          <a:chOff y="0" x="0"/>
          <a:chExt cy="0" cx="0"/>
        </a:xfrm>
      </p:grpSpPr>
      <p:sp>
        <p:nvSpPr>
          <p:cNvPr id="245" name="Shape 24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46" name="Shape 24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2" name="Shape 252"/>
        <p:cNvGrpSpPr/>
        <p:nvPr/>
      </p:nvGrpSpPr>
      <p:grpSpPr>
        <a:xfrm>
          <a:off y="0" x="0"/>
          <a:ext cy="0" cx="0"/>
          <a:chOff y="0" x="0"/>
          <a:chExt cy="0" cx="0"/>
        </a:xfrm>
      </p:grpSpPr>
      <p:sp>
        <p:nvSpPr>
          <p:cNvPr id="253" name="Shape 25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54" name="Shape 25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9" name="Shape 259"/>
        <p:cNvGrpSpPr/>
        <p:nvPr/>
      </p:nvGrpSpPr>
      <p:grpSpPr>
        <a:xfrm>
          <a:off y="0" x="0"/>
          <a:ext cy="0" cx="0"/>
          <a:chOff y="0" x="0"/>
          <a:chExt cy="0" cx="0"/>
        </a:xfrm>
      </p:grpSpPr>
      <p:sp>
        <p:nvSpPr>
          <p:cNvPr id="260" name="Shape 2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61" name="Shape 26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7" name="Shape 267"/>
        <p:cNvGrpSpPr/>
        <p:nvPr/>
      </p:nvGrpSpPr>
      <p:grpSpPr>
        <a:xfrm>
          <a:off y="0" x="0"/>
          <a:ext cy="0" cx="0"/>
          <a:chOff y="0" x="0"/>
          <a:chExt cy="0" cx="0"/>
        </a:xfrm>
      </p:grpSpPr>
      <p:sp>
        <p:nvSpPr>
          <p:cNvPr id="268" name="Shape 26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69" name="Shape 26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5" name="Shape 275"/>
        <p:cNvGrpSpPr/>
        <p:nvPr/>
      </p:nvGrpSpPr>
      <p:grpSpPr>
        <a:xfrm>
          <a:off y="0" x="0"/>
          <a:ext cy="0" cx="0"/>
          <a:chOff y="0" x="0"/>
          <a:chExt cy="0" cx="0"/>
        </a:xfrm>
      </p:grpSpPr>
      <p:sp>
        <p:nvSpPr>
          <p:cNvPr id="276" name="Shape 27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77" name="Shape 27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4" name="Shape 74"/>
        <p:cNvGrpSpPr/>
        <p:nvPr/>
      </p:nvGrpSpPr>
      <p:grpSpPr>
        <a:xfrm>
          <a:off y="0" x="0"/>
          <a:ext cy="0" cx="0"/>
          <a:chOff y="0" x="0"/>
          <a:chExt cy="0" cx="0"/>
        </a:xfrm>
      </p:grpSpPr>
      <p:sp>
        <p:nvSpPr>
          <p:cNvPr id="75" name="Shape 7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6" name="Shape 7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3" name="Shape 283"/>
        <p:cNvGrpSpPr/>
        <p:nvPr/>
      </p:nvGrpSpPr>
      <p:grpSpPr>
        <a:xfrm>
          <a:off y="0" x="0"/>
          <a:ext cy="0" cx="0"/>
          <a:chOff y="0" x="0"/>
          <a:chExt cy="0" cx="0"/>
        </a:xfrm>
      </p:grpSpPr>
      <p:sp>
        <p:nvSpPr>
          <p:cNvPr id="284" name="Shape 28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85" name="Shape 28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9" name="Shape 289"/>
        <p:cNvGrpSpPr/>
        <p:nvPr/>
      </p:nvGrpSpPr>
      <p:grpSpPr>
        <a:xfrm>
          <a:off y="0" x="0"/>
          <a:ext cy="0" cx="0"/>
          <a:chOff y="0" x="0"/>
          <a:chExt cy="0" cx="0"/>
        </a:xfrm>
      </p:grpSpPr>
      <p:sp>
        <p:nvSpPr>
          <p:cNvPr id="290" name="Shape 29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91" name="Shape 29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6" name="Shape 296"/>
        <p:cNvGrpSpPr/>
        <p:nvPr/>
      </p:nvGrpSpPr>
      <p:grpSpPr>
        <a:xfrm>
          <a:off y="0" x="0"/>
          <a:ext cy="0" cx="0"/>
          <a:chOff y="0" x="0"/>
          <a:chExt cy="0" cx="0"/>
        </a:xfrm>
      </p:grpSpPr>
      <p:sp>
        <p:nvSpPr>
          <p:cNvPr id="297" name="Shape 29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98" name="Shape 29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2" name="Shape 302"/>
        <p:cNvGrpSpPr/>
        <p:nvPr/>
      </p:nvGrpSpPr>
      <p:grpSpPr>
        <a:xfrm>
          <a:off y="0" x="0"/>
          <a:ext cy="0" cx="0"/>
          <a:chOff y="0" x="0"/>
          <a:chExt cy="0" cx="0"/>
        </a:xfrm>
      </p:grpSpPr>
      <p:sp>
        <p:nvSpPr>
          <p:cNvPr id="303" name="Shape 30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04" name="Shape 30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8" name="Shape 308"/>
        <p:cNvGrpSpPr/>
        <p:nvPr/>
      </p:nvGrpSpPr>
      <p:grpSpPr>
        <a:xfrm>
          <a:off y="0" x="0"/>
          <a:ext cy="0" cx="0"/>
          <a:chOff y="0" x="0"/>
          <a:chExt cy="0" cx="0"/>
        </a:xfrm>
      </p:grpSpPr>
      <p:sp>
        <p:nvSpPr>
          <p:cNvPr id="309" name="Shape 30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10" name="Shape 31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5" name="Shape 315"/>
        <p:cNvGrpSpPr/>
        <p:nvPr/>
      </p:nvGrpSpPr>
      <p:grpSpPr>
        <a:xfrm>
          <a:off y="0" x="0"/>
          <a:ext cy="0" cx="0"/>
          <a:chOff y="0" x="0"/>
          <a:chExt cy="0" cx="0"/>
        </a:xfrm>
      </p:grpSpPr>
      <p:sp>
        <p:nvSpPr>
          <p:cNvPr id="316" name="Shape 31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17" name="Shape 31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2" name="Shape 322"/>
        <p:cNvGrpSpPr/>
        <p:nvPr/>
      </p:nvGrpSpPr>
      <p:grpSpPr>
        <a:xfrm>
          <a:off y="0" x="0"/>
          <a:ext cy="0" cx="0"/>
          <a:chOff y="0" x="0"/>
          <a:chExt cy="0" cx="0"/>
        </a:xfrm>
      </p:grpSpPr>
      <p:sp>
        <p:nvSpPr>
          <p:cNvPr id="323" name="Shape 32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24" name="Shape 32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0" name="Shape 330"/>
        <p:cNvGrpSpPr/>
        <p:nvPr/>
      </p:nvGrpSpPr>
      <p:grpSpPr>
        <a:xfrm>
          <a:off y="0" x="0"/>
          <a:ext cy="0" cx="0"/>
          <a:chOff y="0" x="0"/>
          <a:chExt cy="0" cx="0"/>
        </a:xfrm>
      </p:grpSpPr>
      <p:sp>
        <p:nvSpPr>
          <p:cNvPr id="331" name="Shape 33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32" name="Shape 3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6" name="Shape 336"/>
        <p:cNvGrpSpPr/>
        <p:nvPr/>
      </p:nvGrpSpPr>
      <p:grpSpPr>
        <a:xfrm>
          <a:off y="0" x="0"/>
          <a:ext cy="0" cx="0"/>
          <a:chOff y="0" x="0"/>
          <a:chExt cy="0" cx="0"/>
        </a:xfrm>
      </p:grpSpPr>
      <p:sp>
        <p:nvSpPr>
          <p:cNvPr id="337" name="Shape 33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38" name="Shape 33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2" name="Shape 342"/>
        <p:cNvGrpSpPr/>
        <p:nvPr/>
      </p:nvGrpSpPr>
      <p:grpSpPr>
        <a:xfrm>
          <a:off y="0" x="0"/>
          <a:ext cy="0" cx="0"/>
          <a:chOff y="0" x="0"/>
          <a:chExt cy="0" cx="0"/>
        </a:xfrm>
      </p:grpSpPr>
      <p:sp>
        <p:nvSpPr>
          <p:cNvPr id="343" name="Shape 34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44" name="Shape 34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0" name="Shape 80"/>
        <p:cNvGrpSpPr/>
        <p:nvPr/>
      </p:nvGrpSpPr>
      <p:grpSpPr>
        <a:xfrm>
          <a:off y="0" x="0"/>
          <a:ext cy="0" cx="0"/>
          <a:chOff y="0" x="0"/>
          <a:chExt cy="0" cx="0"/>
        </a:xfrm>
      </p:grpSpPr>
      <p:sp>
        <p:nvSpPr>
          <p:cNvPr id="81" name="Shape 8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2" name="Shape 8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0" name="Shape 350"/>
        <p:cNvGrpSpPr/>
        <p:nvPr/>
      </p:nvGrpSpPr>
      <p:grpSpPr>
        <a:xfrm>
          <a:off y="0" x="0"/>
          <a:ext cy="0" cx="0"/>
          <a:chOff y="0" x="0"/>
          <a:chExt cy="0" cx="0"/>
        </a:xfrm>
      </p:grpSpPr>
      <p:sp>
        <p:nvSpPr>
          <p:cNvPr id="351" name="Shape 3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52" name="Shape 35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7" name="Shape 357"/>
        <p:cNvGrpSpPr/>
        <p:nvPr/>
      </p:nvGrpSpPr>
      <p:grpSpPr>
        <a:xfrm>
          <a:off y="0" x="0"/>
          <a:ext cy="0" cx="0"/>
          <a:chOff y="0" x="0"/>
          <a:chExt cy="0" cx="0"/>
        </a:xfrm>
      </p:grpSpPr>
      <p:sp>
        <p:nvSpPr>
          <p:cNvPr id="358" name="Shape 3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59" name="Shape 35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6" name="Shape 366"/>
        <p:cNvGrpSpPr/>
        <p:nvPr/>
      </p:nvGrpSpPr>
      <p:grpSpPr>
        <a:xfrm>
          <a:off y="0" x="0"/>
          <a:ext cy="0" cx="0"/>
          <a:chOff y="0" x="0"/>
          <a:chExt cy="0" cx="0"/>
        </a:xfrm>
      </p:grpSpPr>
      <p:sp>
        <p:nvSpPr>
          <p:cNvPr id="367" name="Shape 3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68" name="Shape 36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2" name="Shape 372"/>
        <p:cNvGrpSpPr/>
        <p:nvPr/>
      </p:nvGrpSpPr>
      <p:grpSpPr>
        <a:xfrm>
          <a:off y="0" x="0"/>
          <a:ext cy="0" cx="0"/>
          <a:chOff y="0" x="0"/>
          <a:chExt cy="0" cx="0"/>
        </a:xfrm>
      </p:grpSpPr>
      <p:sp>
        <p:nvSpPr>
          <p:cNvPr id="373" name="Shape 3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74" name="Shape 37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8" name="Shape 378"/>
        <p:cNvGrpSpPr/>
        <p:nvPr/>
      </p:nvGrpSpPr>
      <p:grpSpPr>
        <a:xfrm>
          <a:off y="0" x="0"/>
          <a:ext cy="0" cx="0"/>
          <a:chOff y="0" x="0"/>
          <a:chExt cy="0" cx="0"/>
        </a:xfrm>
      </p:grpSpPr>
      <p:sp>
        <p:nvSpPr>
          <p:cNvPr id="379" name="Shape 37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80" name="Shape 38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5" name="Shape 385"/>
        <p:cNvGrpSpPr/>
        <p:nvPr/>
      </p:nvGrpSpPr>
      <p:grpSpPr>
        <a:xfrm>
          <a:off y="0" x="0"/>
          <a:ext cy="0" cx="0"/>
          <a:chOff y="0" x="0"/>
          <a:chExt cy="0" cx="0"/>
        </a:xfrm>
      </p:grpSpPr>
      <p:sp>
        <p:nvSpPr>
          <p:cNvPr id="386" name="Shape 3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87" name="Shape 38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1" name="Shape 391"/>
        <p:cNvGrpSpPr/>
        <p:nvPr/>
      </p:nvGrpSpPr>
      <p:grpSpPr>
        <a:xfrm>
          <a:off y="0" x="0"/>
          <a:ext cy="0" cx="0"/>
          <a:chOff y="0" x="0"/>
          <a:chExt cy="0" cx="0"/>
        </a:xfrm>
      </p:grpSpPr>
      <p:sp>
        <p:nvSpPr>
          <p:cNvPr id="392" name="Shape 39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93" name="Shape 39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9" name="Shape 399"/>
        <p:cNvGrpSpPr/>
        <p:nvPr/>
      </p:nvGrpSpPr>
      <p:grpSpPr>
        <a:xfrm>
          <a:off y="0" x="0"/>
          <a:ext cy="0" cx="0"/>
          <a:chOff y="0" x="0"/>
          <a:chExt cy="0" cx="0"/>
        </a:xfrm>
      </p:grpSpPr>
      <p:sp>
        <p:nvSpPr>
          <p:cNvPr id="400" name="Shape 4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01" name="Shape 40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7" name="Shape 407"/>
        <p:cNvGrpSpPr/>
        <p:nvPr/>
      </p:nvGrpSpPr>
      <p:grpSpPr>
        <a:xfrm>
          <a:off y="0" x="0"/>
          <a:ext cy="0" cx="0"/>
          <a:chOff y="0" x="0"/>
          <a:chExt cy="0" cx="0"/>
        </a:xfrm>
      </p:grpSpPr>
      <p:sp>
        <p:nvSpPr>
          <p:cNvPr id="408" name="Shape 40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09" name="Shape 40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4" name="Shape 414"/>
        <p:cNvGrpSpPr/>
        <p:nvPr/>
      </p:nvGrpSpPr>
      <p:grpSpPr>
        <a:xfrm>
          <a:off y="0" x="0"/>
          <a:ext cy="0" cx="0"/>
          <a:chOff y="0" x="0"/>
          <a:chExt cy="0" cx="0"/>
        </a:xfrm>
      </p:grpSpPr>
      <p:sp>
        <p:nvSpPr>
          <p:cNvPr id="415" name="Shape 41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16" name="Shape 41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6" name="Shape 86"/>
        <p:cNvGrpSpPr/>
        <p:nvPr/>
      </p:nvGrpSpPr>
      <p:grpSpPr>
        <a:xfrm>
          <a:off y="0" x="0"/>
          <a:ext cy="0" cx="0"/>
          <a:chOff y="0" x="0"/>
          <a:chExt cy="0" cx="0"/>
        </a:xfrm>
      </p:grpSpPr>
      <p:sp>
        <p:nvSpPr>
          <p:cNvPr id="87" name="Shape 8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8" name="Shape 8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2" name="Shape 422"/>
        <p:cNvGrpSpPr/>
        <p:nvPr/>
      </p:nvGrpSpPr>
      <p:grpSpPr>
        <a:xfrm>
          <a:off y="0" x="0"/>
          <a:ext cy="0" cx="0"/>
          <a:chOff y="0" x="0"/>
          <a:chExt cy="0" cx="0"/>
        </a:xfrm>
      </p:grpSpPr>
      <p:sp>
        <p:nvSpPr>
          <p:cNvPr id="423" name="Shape 42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24" name="Shape 42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0" name="Shape 430"/>
        <p:cNvGrpSpPr/>
        <p:nvPr/>
      </p:nvGrpSpPr>
      <p:grpSpPr>
        <a:xfrm>
          <a:off y="0" x="0"/>
          <a:ext cy="0" cx="0"/>
          <a:chOff y="0" x="0"/>
          <a:chExt cy="0" cx="0"/>
        </a:xfrm>
      </p:grpSpPr>
      <p:sp>
        <p:nvSpPr>
          <p:cNvPr id="431" name="Shape 43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32" name="Shape 4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8" name="Shape 438"/>
        <p:cNvGrpSpPr/>
        <p:nvPr/>
      </p:nvGrpSpPr>
      <p:grpSpPr>
        <a:xfrm>
          <a:off y="0" x="0"/>
          <a:ext cy="0" cx="0"/>
          <a:chOff y="0" x="0"/>
          <a:chExt cy="0" cx="0"/>
        </a:xfrm>
      </p:grpSpPr>
      <p:sp>
        <p:nvSpPr>
          <p:cNvPr id="439" name="Shape 43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40" name="Shape 44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6" name="Shape 446"/>
        <p:cNvGrpSpPr/>
        <p:nvPr/>
      </p:nvGrpSpPr>
      <p:grpSpPr>
        <a:xfrm>
          <a:off y="0" x="0"/>
          <a:ext cy="0" cx="0"/>
          <a:chOff y="0" x="0"/>
          <a:chExt cy="0" cx="0"/>
        </a:xfrm>
      </p:grpSpPr>
      <p:sp>
        <p:nvSpPr>
          <p:cNvPr id="447" name="Shape 4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48" name="Shape 44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3" name="Shape 453"/>
        <p:cNvGrpSpPr/>
        <p:nvPr/>
      </p:nvGrpSpPr>
      <p:grpSpPr>
        <a:xfrm>
          <a:off y="0" x="0"/>
          <a:ext cy="0" cx="0"/>
          <a:chOff y="0" x="0"/>
          <a:chExt cy="0" cx="0"/>
        </a:xfrm>
      </p:grpSpPr>
      <p:sp>
        <p:nvSpPr>
          <p:cNvPr id="454" name="Shape 45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55" name="Shape 45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2" name="Shape 462"/>
        <p:cNvGrpSpPr/>
        <p:nvPr/>
      </p:nvGrpSpPr>
      <p:grpSpPr>
        <a:xfrm>
          <a:off y="0" x="0"/>
          <a:ext cy="0" cx="0"/>
          <a:chOff y="0" x="0"/>
          <a:chExt cy="0" cx="0"/>
        </a:xfrm>
      </p:grpSpPr>
      <p:sp>
        <p:nvSpPr>
          <p:cNvPr id="463" name="Shape 46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64" name="Shape 46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3" name="Shape 473"/>
        <p:cNvGrpSpPr/>
        <p:nvPr/>
      </p:nvGrpSpPr>
      <p:grpSpPr>
        <a:xfrm>
          <a:off y="0" x="0"/>
          <a:ext cy="0" cx="0"/>
          <a:chOff y="0" x="0"/>
          <a:chExt cy="0" cx="0"/>
        </a:xfrm>
      </p:grpSpPr>
      <p:sp>
        <p:nvSpPr>
          <p:cNvPr id="474" name="Shape 4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75" name="Shape 47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0" name="Shape 480"/>
        <p:cNvGrpSpPr/>
        <p:nvPr/>
      </p:nvGrpSpPr>
      <p:grpSpPr>
        <a:xfrm>
          <a:off y="0" x="0"/>
          <a:ext cy="0" cx="0"/>
          <a:chOff y="0" x="0"/>
          <a:chExt cy="0" cx="0"/>
        </a:xfrm>
      </p:grpSpPr>
      <p:sp>
        <p:nvSpPr>
          <p:cNvPr id="481" name="Shape 4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82" name="Shape 48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7" name="Shape 487"/>
        <p:cNvGrpSpPr/>
        <p:nvPr/>
      </p:nvGrpSpPr>
      <p:grpSpPr>
        <a:xfrm>
          <a:off y="0" x="0"/>
          <a:ext cy="0" cx="0"/>
          <a:chOff y="0" x="0"/>
          <a:chExt cy="0" cx="0"/>
        </a:xfrm>
      </p:grpSpPr>
      <p:sp>
        <p:nvSpPr>
          <p:cNvPr id="488" name="Shape 4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89" name="Shape 48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4" name="Shape 494"/>
        <p:cNvGrpSpPr/>
        <p:nvPr/>
      </p:nvGrpSpPr>
      <p:grpSpPr>
        <a:xfrm>
          <a:off y="0" x="0"/>
          <a:ext cy="0" cx="0"/>
          <a:chOff y="0" x="0"/>
          <a:chExt cy="0" cx="0"/>
        </a:xfrm>
      </p:grpSpPr>
      <p:sp>
        <p:nvSpPr>
          <p:cNvPr id="495" name="Shape 49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96" name="Shape 49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2" name="Shape 92"/>
        <p:cNvGrpSpPr/>
        <p:nvPr/>
      </p:nvGrpSpPr>
      <p:grpSpPr>
        <a:xfrm>
          <a:off y="0" x="0"/>
          <a:ext cy="0" cx="0"/>
          <a:chOff y="0" x="0"/>
          <a:chExt cy="0" cx="0"/>
        </a:xfrm>
      </p:grpSpPr>
      <p:sp>
        <p:nvSpPr>
          <p:cNvPr id="93" name="Shape 9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4" name="Shape 9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None/>
            </a:pPr>
            <a:r>
              <a:rPr sz="2400" lang="en">
                <a:solidFill>
                  <a:srgbClr val="222222"/>
                </a:solidFill>
                <a:latin typeface="Georgia"/>
                <a:ea typeface="Georgia"/>
                <a:cs typeface="Georgia"/>
                <a:sym typeface="Georgia"/>
              </a:rPr>
              <a:t>“While the process was difficult and time-consuming, Pete and his crew never believed that a failed approach meant that they had failed, Instead, they saw that each idea led them a bit closer to finding the better option.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3" name="Shape 503"/>
        <p:cNvGrpSpPr/>
        <p:nvPr/>
      </p:nvGrpSpPr>
      <p:grpSpPr>
        <a:xfrm>
          <a:off y="0" x="0"/>
          <a:ext cy="0" cx="0"/>
          <a:chOff y="0" x="0"/>
          <a:chExt cy="0" cx="0"/>
        </a:xfrm>
      </p:grpSpPr>
      <p:sp>
        <p:nvSpPr>
          <p:cNvPr id="504" name="Shape 5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05" name="Shape 50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9" name="Shape 509"/>
        <p:cNvGrpSpPr/>
        <p:nvPr/>
      </p:nvGrpSpPr>
      <p:grpSpPr>
        <a:xfrm>
          <a:off y="0" x="0"/>
          <a:ext cy="0" cx="0"/>
          <a:chOff y="0" x="0"/>
          <a:chExt cy="0" cx="0"/>
        </a:xfrm>
      </p:grpSpPr>
      <p:sp>
        <p:nvSpPr>
          <p:cNvPr id="510" name="Shape 5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11" name="Shape 51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6" name="Shape 516"/>
        <p:cNvGrpSpPr/>
        <p:nvPr/>
      </p:nvGrpSpPr>
      <p:grpSpPr>
        <a:xfrm>
          <a:off y="0" x="0"/>
          <a:ext cy="0" cx="0"/>
          <a:chOff y="0" x="0"/>
          <a:chExt cy="0" cx="0"/>
        </a:xfrm>
      </p:grpSpPr>
      <p:sp>
        <p:nvSpPr>
          <p:cNvPr id="517" name="Shape 51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18" name="Shape 51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5" name="Shape 525"/>
        <p:cNvGrpSpPr/>
        <p:nvPr/>
      </p:nvGrpSpPr>
      <p:grpSpPr>
        <a:xfrm>
          <a:off y="0" x="0"/>
          <a:ext cy="0" cx="0"/>
          <a:chOff y="0" x="0"/>
          <a:chExt cy="0" cx="0"/>
        </a:xfrm>
      </p:grpSpPr>
      <p:sp>
        <p:nvSpPr>
          <p:cNvPr id="526" name="Shape 5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27" name="Shape 52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1" name="Shape 531"/>
        <p:cNvGrpSpPr/>
        <p:nvPr/>
      </p:nvGrpSpPr>
      <p:grpSpPr>
        <a:xfrm>
          <a:off y="0" x="0"/>
          <a:ext cy="0" cx="0"/>
          <a:chOff y="0" x="0"/>
          <a:chExt cy="0" cx="0"/>
        </a:xfrm>
      </p:grpSpPr>
      <p:sp>
        <p:nvSpPr>
          <p:cNvPr id="532" name="Shape 53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33" name="Shape 53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7" name="Shape 537"/>
        <p:cNvGrpSpPr/>
        <p:nvPr/>
      </p:nvGrpSpPr>
      <p:grpSpPr>
        <a:xfrm>
          <a:off y="0" x="0"/>
          <a:ext cy="0" cx="0"/>
          <a:chOff y="0" x="0"/>
          <a:chExt cy="0" cx="0"/>
        </a:xfrm>
      </p:grpSpPr>
      <p:sp>
        <p:nvSpPr>
          <p:cNvPr id="538" name="Shape 53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39" name="Shape 53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5" name="Shape 545"/>
        <p:cNvGrpSpPr/>
        <p:nvPr/>
      </p:nvGrpSpPr>
      <p:grpSpPr>
        <a:xfrm>
          <a:off y="0" x="0"/>
          <a:ext cy="0" cx="0"/>
          <a:chOff y="0" x="0"/>
          <a:chExt cy="0" cx="0"/>
        </a:xfrm>
      </p:grpSpPr>
      <p:sp>
        <p:nvSpPr>
          <p:cNvPr id="546" name="Shape 54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47" name="Shape 54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2" name="Shape 552"/>
        <p:cNvGrpSpPr/>
        <p:nvPr/>
      </p:nvGrpSpPr>
      <p:grpSpPr>
        <a:xfrm>
          <a:off y="0" x="0"/>
          <a:ext cy="0" cx="0"/>
          <a:chOff y="0" x="0"/>
          <a:chExt cy="0" cx="0"/>
        </a:xfrm>
      </p:grpSpPr>
      <p:sp>
        <p:nvSpPr>
          <p:cNvPr id="553" name="Shape 55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54" name="Shape 55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9" name="Shape 559"/>
        <p:cNvGrpSpPr/>
        <p:nvPr/>
      </p:nvGrpSpPr>
      <p:grpSpPr>
        <a:xfrm>
          <a:off y="0" x="0"/>
          <a:ext cy="0" cx="0"/>
          <a:chOff y="0" x="0"/>
          <a:chExt cy="0" cx="0"/>
        </a:xfrm>
      </p:grpSpPr>
      <p:sp>
        <p:nvSpPr>
          <p:cNvPr id="560" name="Shape 56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61" name="Shape 56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6" name="Shape 566"/>
        <p:cNvGrpSpPr/>
        <p:nvPr/>
      </p:nvGrpSpPr>
      <p:grpSpPr>
        <a:xfrm>
          <a:off y="0" x="0"/>
          <a:ext cy="0" cx="0"/>
          <a:chOff y="0" x="0"/>
          <a:chExt cy="0" cx="0"/>
        </a:xfrm>
      </p:grpSpPr>
      <p:sp>
        <p:nvSpPr>
          <p:cNvPr id="567" name="Shape 56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68" name="Shape 56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8" name="Shape 98"/>
        <p:cNvGrpSpPr/>
        <p:nvPr/>
      </p:nvGrpSpPr>
      <p:grpSpPr>
        <a:xfrm>
          <a:off y="0" x="0"/>
          <a:ext cy="0" cx="0"/>
          <a:chOff y="0" x="0"/>
          <a:chExt cy="0" cx="0"/>
        </a:xfrm>
      </p:grpSpPr>
      <p:sp>
        <p:nvSpPr>
          <p:cNvPr id="99" name="Shape 9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00" name="Shape 100"/>
          <p:cNvSpPr txBox="1"/>
          <p:nvPr>
            <p:ph idx="1" type="body"/>
          </p:nvPr>
        </p:nvSpPr>
        <p:spPr>
          <a:xfrm>
            <a:off y="4343400" x="685800"/>
            <a:ext cy="4114800" cx="5486399"/>
          </a:xfrm>
          <a:prstGeom prst="rect">
            <a:avLst/>
          </a:prstGeom>
        </p:spPr>
        <p:txBody>
          <a:bodyPr bIns="91425" rIns="91425" lIns="91425" tIns="91425" anchor="t" anchorCtr="0">
            <a:noAutofit/>
          </a:bodyPr>
          <a:lstStyle/>
          <a:p>
            <a:pPr>
              <a:buNone/>
            </a:pPr>
            <a:r>
              <a:rPr lang="en"/>
              <a:t>So this tip is pretty relevant to your daily lives in terms of failures and success but specifically in terms of apo and our chapter, this tip is really a segue for me to start talking to you about our midchapter evaluations. For pledges that don’t know what Forum is, its a time where we take a step back as a chapter and really try to address any issues that we see with how we’re doing things and try to fix them in the remaining time of the term or for future reference in terms to come. Before we start I just want to let you guys know that this term we tried doing a lot of new things. In doing so, we changed lots of things that may or may not have been successful, but I want to remind you guys that failure of a new program or new idea does not equate failure in a specific excomm member, failure in our active body, or failure in our chapter as a whole. It simply means that we figured out what doesn’t work, and can move on from that to continue and find what does. So we’re going to go ahead and start forum right now, pledges will have their separate forums and pledge parents will instruct you on what to do. Everyone else move to the front of the room and lets get started!</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3" name="Shape 573"/>
        <p:cNvGrpSpPr/>
        <p:nvPr/>
      </p:nvGrpSpPr>
      <p:grpSpPr>
        <a:xfrm>
          <a:off y="0" x="0"/>
          <a:ext cy="0" cx="0"/>
          <a:chOff y="0" x="0"/>
          <a:chExt cy="0" cx="0"/>
        </a:xfrm>
      </p:grpSpPr>
      <p:sp>
        <p:nvSpPr>
          <p:cNvPr id="574" name="Shape 57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75" name="Shape 57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0" name="Shape 580"/>
        <p:cNvGrpSpPr/>
        <p:nvPr/>
      </p:nvGrpSpPr>
      <p:grpSpPr>
        <a:xfrm>
          <a:off y="0" x="0"/>
          <a:ext cy="0" cx="0"/>
          <a:chOff y="0" x="0"/>
          <a:chExt cy="0" cx="0"/>
        </a:xfrm>
      </p:grpSpPr>
      <p:sp>
        <p:nvSpPr>
          <p:cNvPr id="581" name="Shape 58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82" name="Shape 58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7" name="Shape 587"/>
        <p:cNvGrpSpPr/>
        <p:nvPr/>
      </p:nvGrpSpPr>
      <p:grpSpPr>
        <a:xfrm>
          <a:off y="0" x="0"/>
          <a:ext cy="0" cx="0"/>
          <a:chOff y="0" x="0"/>
          <a:chExt cy="0" cx="0"/>
        </a:xfrm>
      </p:grpSpPr>
      <p:sp>
        <p:nvSpPr>
          <p:cNvPr id="588" name="Shape 58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89" name="Shape 58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3" name="Shape 593"/>
        <p:cNvGrpSpPr/>
        <p:nvPr/>
      </p:nvGrpSpPr>
      <p:grpSpPr>
        <a:xfrm>
          <a:off y="0" x="0"/>
          <a:ext cy="0" cx="0"/>
          <a:chOff y="0" x="0"/>
          <a:chExt cy="0" cx="0"/>
        </a:xfrm>
      </p:grpSpPr>
      <p:sp>
        <p:nvSpPr>
          <p:cNvPr id="594" name="Shape 59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95" name="Shape 59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9" name="Shape 599"/>
        <p:cNvGrpSpPr/>
        <p:nvPr/>
      </p:nvGrpSpPr>
      <p:grpSpPr>
        <a:xfrm>
          <a:off y="0" x="0"/>
          <a:ext cy="0" cx="0"/>
          <a:chOff y="0" x="0"/>
          <a:chExt cy="0" cx="0"/>
        </a:xfrm>
      </p:grpSpPr>
      <p:sp>
        <p:nvSpPr>
          <p:cNvPr id="600" name="Shape 60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01" name="Shape 60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5" name="Shape 605"/>
        <p:cNvGrpSpPr/>
        <p:nvPr/>
      </p:nvGrpSpPr>
      <p:grpSpPr>
        <a:xfrm>
          <a:off y="0" x="0"/>
          <a:ext cy="0" cx="0"/>
          <a:chOff y="0" x="0"/>
          <a:chExt cy="0" cx="0"/>
        </a:xfrm>
      </p:grpSpPr>
      <p:sp>
        <p:nvSpPr>
          <p:cNvPr id="606" name="Shape 60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07" name="Shape 60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1" name="Shape 611"/>
        <p:cNvGrpSpPr/>
        <p:nvPr/>
      </p:nvGrpSpPr>
      <p:grpSpPr>
        <a:xfrm>
          <a:off y="0" x="0"/>
          <a:ext cy="0" cx="0"/>
          <a:chOff y="0" x="0"/>
          <a:chExt cy="0" cx="0"/>
        </a:xfrm>
      </p:grpSpPr>
      <p:sp>
        <p:nvSpPr>
          <p:cNvPr id="612" name="Shape 61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13" name="Shape 61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4" name="Shape 104"/>
        <p:cNvGrpSpPr/>
        <p:nvPr/>
      </p:nvGrpSpPr>
      <p:grpSpPr>
        <a:xfrm>
          <a:off y="0" x="0"/>
          <a:ext cy="0" cx="0"/>
          <a:chOff y="0" x="0"/>
          <a:chExt cy="0" cx="0"/>
        </a:xfrm>
      </p:grpSpPr>
      <p:sp>
        <p:nvSpPr>
          <p:cNvPr id="105" name="Shape 10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06" name="Shape 10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0" name="Shape 110"/>
        <p:cNvGrpSpPr/>
        <p:nvPr/>
      </p:nvGrpSpPr>
      <p:grpSpPr>
        <a:xfrm>
          <a:off y="0" x="0"/>
          <a:ext cy="0" cx="0"/>
          <a:chOff y="0" x="0"/>
          <a:chExt cy="0" cx="0"/>
        </a:xfrm>
      </p:grpSpPr>
      <p:sp>
        <p:nvSpPr>
          <p:cNvPr id="111" name="Shape 11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12" name="Shape 11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2.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type="ctrTitle"/>
          </p:nvPr>
        </p:nvSpPr>
        <p:spPr>
          <a:xfrm>
            <a:off y="1583342" x="685800"/>
            <a:ext cy="1159856" cx="7772400"/>
          </a:xfrm>
          <a:prstGeom prst="rect">
            <a:avLst/>
          </a:prstGeom>
        </p:spPr>
        <p:txBody>
          <a:bodyPr bIns="91425" rIns="91425" lIns="91425" tIns="91425" anchor="b" anchorCtr="0"/>
          <a:lstStyle>
            <a:lvl1pPr algn="ctr" indent="304800">
              <a:buSzPct val="100000"/>
              <a:defRPr sz="4800"/>
            </a:lvl1pPr>
            <a:lvl2pPr algn="ctr" indent="304800">
              <a:buSzPct val="100000"/>
              <a:defRPr sz="4800"/>
            </a:lvl2pPr>
            <a:lvl3pPr algn="ctr" indent="304800">
              <a:buSzPct val="100000"/>
              <a:defRPr sz="4800"/>
            </a:lvl3pPr>
            <a:lvl4pPr algn="ctr" indent="304800">
              <a:buSzPct val="100000"/>
              <a:defRPr sz="4800"/>
            </a:lvl4pPr>
            <a:lvl5pPr algn="ctr" indent="304800">
              <a:buSzPct val="100000"/>
              <a:defRPr sz="4800"/>
            </a:lvl5pPr>
            <a:lvl6pPr algn="ctr" indent="304800">
              <a:buSzPct val="100000"/>
              <a:defRPr sz="4800"/>
            </a:lvl6pPr>
            <a:lvl7pPr algn="ctr" indent="304800">
              <a:buSzPct val="100000"/>
              <a:defRPr sz="4800"/>
            </a:lvl7pPr>
            <a:lvl8pPr algn="ctr" indent="304800">
              <a:buSzPct val="100000"/>
              <a:defRPr sz="4800"/>
            </a:lvl8pPr>
            <a:lvl9pPr algn="ctr" indent="304800">
              <a:buSzPct val="100000"/>
              <a:defRPr sz="4800"/>
            </a:lvl9pPr>
          </a:lstStyle>
          <a:p/>
        </p:txBody>
      </p:sp>
      <p:sp>
        <p:nvSpPr>
          <p:cNvPr id="9" name="Shape 9"/>
          <p:cNvSpPr txBox="1"/>
          <p:nvPr>
            <p:ph idx="1" type="subTitle"/>
          </p:nvPr>
        </p:nvSpPr>
        <p:spPr>
          <a:xfrm>
            <a:off y="2840053" x="685800"/>
            <a:ext cy="784737" cx="7772400"/>
          </a:xfrm>
          <a:prstGeom prst="rect">
            <a:avLst/>
          </a:prstGeom>
        </p:spPr>
        <p:txBody>
          <a:bodyPr bIns="91425" rIns="91425" lIns="91425" tIns="91425" anchor="t" anchorCtr="0"/>
          <a:lstStyle>
            <a:lvl1pPr algn="ctr" marL="0">
              <a:spcBef>
                <a:spcPts val="0"/>
              </a:spcBef>
              <a:buClr>
                <a:schemeClr val="dk2"/>
              </a:buClr>
              <a:buNone/>
              <a:defRPr>
                <a:solidFill>
                  <a:schemeClr val="dk2"/>
                </a:solidFill>
              </a:defRPr>
            </a:lvl1pPr>
            <a:lvl2pPr algn="ctr" indent="190500" marL="0">
              <a:spcBef>
                <a:spcPts val="0"/>
              </a:spcBef>
              <a:buClr>
                <a:schemeClr val="dk2"/>
              </a:buClr>
              <a:buSzPct val="100000"/>
              <a:buNone/>
              <a:defRPr sz="3000">
                <a:solidFill>
                  <a:schemeClr val="dk2"/>
                </a:solidFill>
              </a:defRPr>
            </a:lvl2pPr>
            <a:lvl3pPr algn="ctr" indent="190500" marL="0">
              <a:spcBef>
                <a:spcPts val="0"/>
              </a:spcBef>
              <a:buClr>
                <a:schemeClr val="dk2"/>
              </a:buClr>
              <a:buSzPct val="100000"/>
              <a:buNone/>
              <a:defRPr sz="3000">
                <a:solidFill>
                  <a:schemeClr val="dk2"/>
                </a:solidFill>
              </a:defRPr>
            </a:lvl3pPr>
            <a:lvl4pPr algn="ctr" indent="190500" marL="0">
              <a:spcBef>
                <a:spcPts val="0"/>
              </a:spcBef>
              <a:buClr>
                <a:schemeClr val="dk2"/>
              </a:buClr>
              <a:buSzPct val="100000"/>
              <a:buNone/>
              <a:defRPr sz="3000">
                <a:solidFill>
                  <a:schemeClr val="dk2"/>
                </a:solidFill>
              </a:defRPr>
            </a:lvl4pPr>
            <a:lvl5pPr algn="ctr" indent="190500" marL="0">
              <a:spcBef>
                <a:spcPts val="0"/>
              </a:spcBef>
              <a:buClr>
                <a:schemeClr val="dk2"/>
              </a:buClr>
              <a:buSzPct val="100000"/>
              <a:buNone/>
              <a:defRPr sz="3000">
                <a:solidFill>
                  <a:schemeClr val="dk2"/>
                </a:solidFill>
              </a:defRPr>
            </a:lvl5pPr>
            <a:lvl6pPr algn="ctr" indent="190500" marL="0">
              <a:spcBef>
                <a:spcPts val="0"/>
              </a:spcBef>
              <a:buClr>
                <a:schemeClr val="dk2"/>
              </a:buClr>
              <a:buSzPct val="100000"/>
              <a:buNone/>
              <a:defRPr sz="3000">
                <a:solidFill>
                  <a:schemeClr val="dk2"/>
                </a:solidFill>
              </a:defRPr>
            </a:lvl6pPr>
            <a:lvl7pPr algn="ctr" indent="190500" marL="0">
              <a:spcBef>
                <a:spcPts val="0"/>
              </a:spcBef>
              <a:buClr>
                <a:schemeClr val="dk2"/>
              </a:buClr>
              <a:buSzPct val="100000"/>
              <a:buNone/>
              <a:defRPr sz="3000">
                <a:solidFill>
                  <a:schemeClr val="dk2"/>
                </a:solidFill>
              </a:defRPr>
            </a:lvl7pPr>
            <a:lvl8pPr algn="ctr" indent="190500" marL="0">
              <a:spcBef>
                <a:spcPts val="0"/>
              </a:spcBef>
              <a:buClr>
                <a:schemeClr val="dk2"/>
              </a:buClr>
              <a:buSzPct val="100000"/>
              <a:buNone/>
              <a:defRPr sz="3000">
                <a:solidFill>
                  <a:schemeClr val="dk2"/>
                </a:solidFill>
              </a:defRPr>
            </a:lvl8pPr>
            <a:lvl9pPr algn="ctr" indent="190500" marL="0">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y="0" x="0"/>
          <a:ext cy="0" cx="0"/>
          <a:chOff y="0" x="0"/>
          <a:chExt cy="0" cx="0"/>
        </a:xfrm>
      </p:grpSpPr>
      <p:sp>
        <p:nvSpPr>
          <p:cNvPr id="45" name="Shape 45"/>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p:txBody>
      </p:sp>
      <p:sp>
        <p:nvSpPr>
          <p:cNvPr id="46" name="Shape 46"/>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47" name="Shape 47"/>
          <p:cNvSpPr txBox="1"/>
          <p:nvPr>
            <p:ph type="title"/>
          </p:nvPr>
        </p:nvSpPr>
        <p:spPr>
          <a:xfrm>
            <a:off y="205978" x="457200"/>
            <a:ext cy="857400" cx="8229600"/>
          </a:xfrm>
          <a:prstGeom prst="rect">
            <a:avLst/>
          </a:prstGeom>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8" name="Shape 48"/>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y="0" x="0"/>
          <a:ext cy="0" cx="0"/>
          <a:chOff y="0" x="0"/>
          <a:chExt cy="0" cx="0"/>
        </a:xfrm>
      </p:grpSpPr>
      <p:sp>
        <p:nvSpPr>
          <p:cNvPr id="50" name="Shape 50"/>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p:txBody>
      </p:sp>
      <p:sp>
        <p:nvSpPr>
          <p:cNvPr id="51" name="Shape 51"/>
          <p:cNvSpPr/>
          <p:nvPr/>
        </p:nvSpPr>
        <p:spPr>
          <a:xfrm flipH="1">
            <a:off y="3820834"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52" name="Shape 52"/>
          <p:cNvSpPr/>
          <p:nvPr/>
        </p:nvSpPr>
        <p:spPr>
          <a:xfrm rot="10800000">
            <a:off y="4411617"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53" name="Shape 53"/>
          <p:cNvSpPr txBox="1"/>
          <p:nvPr>
            <p:ph idx="1" type="body"/>
          </p:nvPr>
        </p:nvSpPr>
        <p:spPr>
          <a:xfrm>
            <a:off y="4421726" x="457200"/>
            <a:ext cy="505200" cx="8229600"/>
          </a:xfrm>
          <a:prstGeom prst="rect">
            <a:avLst/>
          </a:prstGeom>
        </p:spPr>
        <p:txBody>
          <a:bodyPr bIns="91425" rIns="91425" lIns="91425" tIns="91425" anchor="ctr" anchorCtr="0"/>
          <a:lstStyle>
            <a:lvl1pPr rtl="0" indent="152400">
              <a:spcBef>
                <a:spcPts val="0"/>
              </a:spcBef>
              <a:buClr>
                <a:schemeClr val="dk2"/>
              </a:buClr>
              <a:buSzPct val="100000"/>
              <a:buNone/>
              <a:defRPr sz="2400" i="1">
                <a:solidFill>
                  <a:schemeClr val="dk2"/>
                </a:solidFill>
              </a:defRPr>
            </a:lvl1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y="0" x="0"/>
          <a:ext cy="0" cx="0"/>
          <a:chOff y="0" x="0"/>
          <a:chExt cy="0" cx="0"/>
        </a:xfrm>
      </p:grpSpPr>
      <p:sp>
        <p:nvSpPr>
          <p:cNvPr id="55" name="Shape 55"/>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9"/>
            </a:srgbClr>
          </a:solidFill>
          <a:ln>
            <a:noFill/>
          </a:ln>
        </p:spPr>
        <p:txBody>
          <a:bodyPr bIns="45700" rIns="91425" lIns="91425" tIns="45700" anchor="ctr" anchorCtr="0">
            <a:noAutofit/>
          </a:body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25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2" name="Shape 12"/>
          <p:cNvSpPr txBox="1"/>
          <p:nvPr>
            <p:ph idx="1" type="body"/>
          </p:nvPr>
        </p:nvSpPr>
        <p:spPr>
          <a:xfrm>
            <a:off y="1200150" x="457200"/>
            <a:ext cy="3725680" cx="8229600"/>
          </a:xfrm>
          <a:prstGeom prst="rect">
            <a:avLst/>
          </a:prstGeom>
        </p:spPr>
        <p:txBody>
          <a:bodyPr bIns="91425" rIns="91425" lIns="91425" t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25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5" name="Shape 15"/>
          <p:cNvSpPr txBox="1"/>
          <p:nvPr>
            <p:ph idx="1" type="body"/>
          </p:nvPr>
        </p:nvSpPr>
        <p:spPr>
          <a:xfrm>
            <a:off y="1200150" x="457200"/>
            <a:ext cy="3725680" cx="3994525"/>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6" name="Shape 16"/>
          <p:cNvSpPr txBox="1"/>
          <p:nvPr>
            <p:ph idx="2" type="body"/>
          </p:nvPr>
        </p:nvSpPr>
        <p:spPr>
          <a:xfrm>
            <a:off y="1200150" x="4692273"/>
            <a:ext cy="3725680" cx="3994525"/>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25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20" cx="8229600"/>
          </a:xfrm>
          <a:prstGeom prst="rect">
            <a:avLst/>
          </a:prstGeom>
        </p:spPr>
        <p:txBody>
          <a:bodyPr bIns="91425" rIns="91425" lIns="91425" tIns="91425" anchor="t" anchorCtr="0"/>
          <a:lstStyle>
            <a:lvl1pPr algn="ctr" indent="-171450" marL="285750">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5" name="Shape 25"/>
        <p:cNvGrpSpPr/>
        <p:nvPr/>
      </p:nvGrpSpPr>
      <p:grpSpPr>
        <a:xfrm>
          <a:off y="0" x="0"/>
          <a:ext cy="0" cx="0"/>
          <a:chOff y="0" x="0"/>
          <a:chExt cy="0" cx="0"/>
        </a:xfrm>
      </p:grpSpPr>
      <p:sp>
        <p:nvSpPr>
          <p:cNvPr id="26" name="Shape 26"/>
          <p:cNvSpPr/>
          <p:nvPr/>
        </p:nvSpPr>
        <p:spPr>
          <a:xfrm rot="10800000" flipH="1">
            <a:off y="2984999" x="0"/>
            <a:ext cy="2158500" cx="9144000"/>
          </a:xfrm>
          <a:prstGeom prst="rect">
            <a:avLst/>
          </a:prstGeom>
          <a:solidFill>
            <a:schemeClr val="lt1"/>
          </a:solidFill>
          <a:ln>
            <a:noFill/>
          </a:ln>
        </p:spPr>
        <p:txBody>
          <a:bodyPr bIns="45700" rIns="91425" lIns="91425" tIns="45700" anchor="ctr" anchorCtr="0">
            <a:noAutofit/>
          </a:bodyPr>
          <a:lstStyle/>
          <a:p/>
        </p:txBody>
      </p:sp>
      <p:sp>
        <p:nvSpPr>
          <p:cNvPr id="27" name="Shape 27"/>
          <p:cNvSpPr/>
          <p:nvPr/>
        </p:nvSpPr>
        <p:spPr>
          <a:xfrm>
            <a:off y="2393175" x="0"/>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28" name="Shape 28"/>
          <p:cNvSpPr/>
          <p:nvPr/>
        </p:nvSpPr>
        <p:spPr>
          <a:xfrm rot="10800000" flipH="1">
            <a:off y="2983958" x="0"/>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29" name="Shape 29"/>
          <p:cNvSpPr txBox="1"/>
          <p:nvPr>
            <p:ph type="ctrTitle"/>
          </p:nvPr>
        </p:nvSpPr>
        <p:spPr>
          <a:xfrm>
            <a:off y="1746892" x="685800"/>
            <a:ext cy="1238099" cx="7772400"/>
          </a:xfrm>
          <a:prstGeom prst="rect">
            <a:avLst/>
          </a:prstGeom>
        </p:spPr>
        <p:txBody>
          <a:bodyPr bIns="91425" rIns="91425" lIns="91425" tIns="91425" anchor="b" anchorCtr="0"/>
          <a:lstStyle>
            <a:lvl1pPr algn="ctr" rtl="0">
              <a:defRPr/>
            </a:lvl1pPr>
            <a:lvl2pPr algn="ctr" rtl="0">
              <a:defRPr/>
            </a:lvl2pPr>
            <a:lvl3pPr algn="ctr" rtl="0">
              <a:defRPr/>
            </a:lvl3pPr>
            <a:lvl4pPr algn="ctr" rtl="0">
              <a:defRPr/>
            </a:lvl4pPr>
            <a:lvl5pPr algn="ctr" rtl="0">
              <a:defRPr/>
            </a:lvl5pPr>
            <a:lvl6pPr algn="ctr" rtl="0">
              <a:defRPr/>
            </a:lvl6pPr>
            <a:lvl7pPr algn="ctr" rtl="0">
              <a:defRPr/>
            </a:lvl7pPr>
            <a:lvl8pPr algn="ctr" rtl="0">
              <a:defRPr/>
            </a:lvl8pPr>
            <a:lvl9pPr algn="ctr" rtl="0">
              <a:defRPr/>
            </a:lvl9pPr>
          </a:lstStyle>
          <a:p/>
        </p:txBody>
      </p:sp>
      <p:sp>
        <p:nvSpPr>
          <p:cNvPr id="30" name="Shape 30"/>
          <p:cNvSpPr txBox="1"/>
          <p:nvPr>
            <p:ph idx="1" type="subTitle"/>
          </p:nvPr>
        </p:nvSpPr>
        <p:spPr>
          <a:xfrm>
            <a:off y="3093357" x="685800"/>
            <a:ext cy="666600" cx="7772400"/>
          </a:xfrm>
          <a:prstGeom prst="rect">
            <a:avLst/>
          </a:prstGeom>
        </p:spPr>
        <p:txBody>
          <a:bodyPr bIns="91425" rIns="91425" lIns="91425" tIns="91425" anchor="t" anchorCtr="0"/>
          <a:lstStyle>
            <a:lvl1pPr algn="ctr" rtl="0" indent="152400" marL="0">
              <a:spcBef>
                <a:spcPts val="0"/>
              </a:spcBef>
              <a:buClr>
                <a:schemeClr val="dk2"/>
              </a:buClr>
              <a:buSzPct val="100000"/>
              <a:buNone/>
              <a:defRPr sz="2400" i="1">
                <a:solidFill>
                  <a:schemeClr val="dk2"/>
                </a:solidFill>
              </a:defRPr>
            </a:lvl1pPr>
            <a:lvl2pPr algn="ctr" rtl="0" indent="152400" marL="0">
              <a:spcBef>
                <a:spcPts val="0"/>
              </a:spcBef>
              <a:buClr>
                <a:schemeClr val="dk2"/>
              </a:buClr>
              <a:buNone/>
              <a:defRPr i="1">
                <a:solidFill>
                  <a:schemeClr val="dk2"/>
                </a:solidFill>
              </a:defRPr>
            </a:lvl2pPr>
            <a:lvl3pPr algn="ctr" rtl="0" indent="152400" marL="0">
              <a:spcBef>
                <a:spcPts val="0"/>
              </a:spcBef>
              <a:buClr>
                <a:schemeClr val="dk2"/>
              </a:buClr>
              <a:buNone/>
              <a:defRPr i="1">
                <a:solidFill>
                  <a:schemeClr val="dk2"/>
                </a:solidFill>
              </a:defRPr>
            </a:lvl3pPr>
            <a:lvl4pPr algn="ctr" rtl="0" indent="152400" marL="0">
              <a:spcBef>
                <a:spcPts val="0"/>
              </a:spcBef>
              <a:buClr>
                <a:schemeClr val="dk2"/>
              </a:buClr>
              <a:buSzPct val="100000"/>
              <a:buNone/>
              <a:defRPr sz="2400" i="1">
                <a:solidFill>
                  <a:schemeClr val="dk2"/>
                </a:solidFill>
              </a:defRPr>
            </a:lvl4pPr>
            <a:lvl5pPr algn="ctr" rtl="0" indent="152400" marL="0">
              <a:spcBef>
                <a:spcPts val="0"/>
              </a:spcBef>
              <a:buClr>
                <a:schemeClr val="dk2"/>
              </a:buClr>
              <a:buSzPct val="100000"/>
              <a:buNone/>
              <a:defRPr sz="2400" i="1">
                <a:solidFill>
                  <a:schemeClr val="dk2"/>
                </a:solidFill>
              </a:defRPr>
            </a:lvl5pPr>
            <a:lvl6pPr algn="ctr" rtl="0" indent="152400" marL="0">
              <a:spcBef>
                <a:spcPts val="0"/>
              </a:spcBef>
              <a:buClr>
                <a:schemeClr val="dk2"/>
              </a:buClr>
              <a:buSzPct val="100000"/>
              <a:buNone/>
              <a:defRPr sz="2400" i="1">
                <a:solidFill>
                  <a:schemeClr val="dk2"/>
                </a:solidFill>
              </a:defRPr>
            </a:lvl6pPr>
            <a:lvl7pPr algn="ctr" rtl="0" indent="152400" marL="0">
              <a:spcBef>
                <a:spcPts val="0"/>
              </a:spcBef>
              <a:buClr>
                <a:schemeClr val="dk2"/>
              </a:buClr>
              <a:buSzPct val="100000"/>
              <a:buNone/>
              <a:defRPr sz="2400" i="1">
                <a:solidFill>
                  <a:schemeClr val="dk2"/>
                </a:solidFill>
              </a:defRPr>
            </a:lvl7pPr>
            <a:lvl8pPr algn="ctr" rtl="0" indent="152400" marL="0">
              <a:spcBef>
                <a:spcPts val="0"/>
              </a:spcBef>
              <a:buClr>
                <a:schemeClr val="dk2"/>
              </a:buClr>
              <a:buSzPct val="100000"/>
              <a:buNone/>
              <a:defRPr sz="2400" i="1">
                <a:solidFill>
                  <a:schemeClr val="dk2"/>
                </a:solidFill>
              </a:defRPr>
            </a:lvl8pPr>
            <a:lvl9pPr algn="ctr" rtl="0" indent="152400" marL="0">
              <a:spcBef>
                <a:spcPts val="0"/>
              </a:spcBef>
              <a:buClr>
                <a:schemeClr val="dk2"/>
              </a:buClr>
              <a:buSzPct val="100000"/>
              <a:buNone/>
              <a:defRPr sz="2400" i="1">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1" name="Shape 31"/>
        <p:cNvGrpSpPr/>
        <p:nvPr/>
      </p:nvGrpSpPr>
      <p:grpSpPr>
        <a:xfrm>
          <a:off y="0" x="0"/>
          <a:ext cy="0" cx="0"/>
          <a:chOff y="0" x="0"/>
          <a:chExt cy="0" cx="0"/>
        </a:xfrm>
      </p:grpSpPr>
      <p:sp>
        <p:nvSpPr>
          <p:cNvPr id="32" name="Shape 32"/>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p:txBody>
      </p:sp>
      <p:sp>
        <p:nvSpPr>
          <p:cNvPr id="33" name="Shape 33"/>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34" name="Shape 34"/>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35" name="Shape 35"/>
          <p:cNvSpPr txBox="1"/>
          <p:nvPr>
            <p:ph type="title"/>
          </p:nvPr>
        </p:nvSpPr>
        <p:spPr>
          <a:xfrm>
            <a:off y="205978" x="457200"/>
            <a:ext cy="857400" cx="8229600"/>
          </a:xfrm>
          <a:prstGeom prst="rect">
            <a:avLst/>
          </a:prstGeom>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36" name="Shape 36"/>
          <p:cNvSpPr txBox="1"/>
          <p:nvPr>
            <p:ph idx="1" type="body"/>
          </p:nvPr>
        </p:nvSpPr>
        <p:spPr>
          <a:xfrm>
            <a:off y="1200150" x="457200"/>
            <a:ext cy="3725699" cx="82296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7" name="Shape 37"/>
        <p:cNvGrpSpPr/>
        <p:nvPr/>
      </p:nvGrpSpPr>
      <p:grpSpPr>
        <a:xfrm>
          <a:off y="0" x="0"/>
          <a:ext cy="0" cx="0"/>
          <a:chOff y="0" x="0"/>
          <a:chExt cy="0" cx="0"/>
        </a:xfrm>
      </p:grpSpPr>
      <p:sp>
        <p:nvSpPr>
          <p:cNvPr id="38" name="Shape 38"/>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p:txBody>
      </p:sp>
      <p:sp>
        <p:nvSpPr>
          <p:cNvPr id="39" name="Shape 39"/>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40" name="Shape 40"/>
          <p:cNvSpPr txBox="1"/>
          <p:nvPr>
            <p:ph type="title"/>
          </p:nvPr>
        </p:nvSpPr>
        <p:spPr>
          <a:xfrm>
            <a:off y="205978" x="457200"/>
            <a:ext cy="857400" cx="8229600"/>
          </a:xfrm>
          <a:prstGeom prst="rect">
            <a:avLst/>
          </a:prstGeom>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1" name="Shape 41"/>
          <p:cNvSpPr txBox="1"/>
          <p:nvPr>
            <p:ph idx="1" type="body"/>
          </p:nvPr>
        </p:nvSpPr>
        <p:spPr>
          <a:xfrm>
            <a:off y="1200150" x="457200"/>
            <a:ext cy="3725699" cx="39945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2" name="Shape 42"/>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43" name="Shape 43"/>
          <p:cNvSpPr txBox="1"/>
          <p:nvPr>
            <p:ph idx="2" type="body"/>
          </p:nvPr>
        </p:nvSpPr>
        <p:spPr>
          <a:xfrm>
            <a:off y="1200150" x="4692273"/>
            <a:ext cy="3725699" cx="39945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1.xml" Type="http://schemas.openxmlformats.org/officeDocument/2006/relationships/theme" Id="rId7"/></Relationships>
</file>

<file path=ppt/slideMasters/_rels/slideMaster2.xml.rels><?xml version="1.0" encoding="UTF-8" standalone="yes"?><Relationships xmlns="http://schemas.openxmlformats.org/package/2006/relationships"><Relationship Target="../slideLayouts/slideLayout8.xml" Type="http://schemas.openxmlformats.org/officeDocument/2006/relationships/slideLayout" Id="rId2"/><Relationship Target="../slideLayouts/slideLayout7.xml" Type="http://schemas.openxmlformats.org/officeDocument/2006/relationships/slideLayout" Id="rId1"/><Relationship Target="../slideLayouts/slideLayout10.xml" Type="http://schemas.openxmlformats.org/officeDocument/2006/relationships/slideLayout" Id="rId4"/><Relationship Target="../slideLayouts/slideLayout9.xml" Type="http://schemas.openxmlformats.org/officeDocument/2006/relationships/slideLayout" Id="rId3"/><Relationship Target="../slideLayouts/slideLayout12.xml" Type="http://schemas.openxmlformats.org/officeDocument/2006/relationships/slideLayout" Id="rId6"/><Relationship Target="../slideLayouts/slideLayout11.xml" Type="http://schemas.openxmlformats.org/officeDocument/2006/relationships/slideLayout" Id="rId5"/><Relationship Target="../theme/theme2.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250" cx="8229600"/>
          </a:xfrm>
          <a:prstGeom prst="rect">
            <a:avLst/>
          </a:prstGeom>
        </p:spPr>
        <p:txBody>
          <a:bodyPr bIns="91425" rIns="91425" lIns="91425" tIns="91425" anchor="b" anchorCtr="0"/>
          <a:lstStyle>
            <a:lvl1pPr marL="0">
              <a:buClr>
                <a:schemeClr val="dk1"/>
              </a:buClr>
              <a:buSzPct val="100000"/>
              <a:buNone/>
              <a:defRPr b="1" sz="3600">
                <a:solidFill>
                  <a:schemeClr val="dk1"/>
                </a:solidFill>
              </a:defRPr>
            </a:lvl1pPr>
            <a:lvl2pPr indent="228600" marL="0">
              <a:buClr>
                <a:schemeClr val="dk1"/>
              </a:buClr>
              <a:buSzPct val="100000"/>
              <a:buNone/>
              <a:defRPr b="1" sz="3600">
                <a:solidFill>
                  <a:schemeClr val="dk1"/>
                </a:solidFill>
              </a:defRPr>
            </a:lvl2pPr>
            <a:lvl3pPr indent="228600" marL="0">
              <a:buClr>
                <a:schemeClr val="dk1"/>
              </a:buClr>
              <a:buSzPct val="100000"/>
              <a:buNone/>
              <a:defRPr b="1" sz="3600">
                <a:solidFill>
                  <a:schemeClr val="dk1"/>
                </a:solidFill>
              </a:defRPr>
            </a:lvl3pPr>
            <a:lvl4pPr indent="228600" marL="0">
              <a:buClr>
                <a:schemeClr val="dk1"/>
              </a:buClr>
              <a:buSzPct val="100000"/>
              <a:buNone/>
              <a:defRPr b="1" sz="3600">
                <a:solidFill>
                  <a:schemeClr val="dk1"/>
                </a:solidFill>
              </a:defRPr>
            </a:lvl4pPr>
            <a:lvl5pPr indent="228600" marL="0">
              <a:buClr>
                <a:schemeClr val="dk1"/>
              </a:buClr>
              <a:buSzPct val="100000"/>
              <a:buNone/>
              <a:defRPr b="1" sz="3600">
                <a:solidFill>
                  <a:schemeClr val="dk1"/>
                </a:solidFill>
              </a:defRPr>
            </a:lvl5pPr>
            <a:lvl6pPr indent="228600" marL="0">
              <a:buClr>
                <a:schemeClr val="dk1"/>
              </a:buClr>
              <a:buSzPct val="100000"/>
              <a:buNone/>
              <a:defRPr b="1" sz="3600">
                <a:solidFill>
                  <a:schemeClr val="dk1"/>
                </a:solidFill>
              </a:defRPr>
            </a:lvl6pPr>
            <a:lvl7pPr indent="228600" marL="0">
              <a:buClr>
                <a:schemeClr val="dk1"/>
              </a:buClr>
              <a:buSzPct val="100000"/>
              <a:buNone/>
              <a:defRPr b="1" sz="3600">
                <a:solidFill>
                  <a:schemeClr val="dk1"/>
                </a:solidFill>
              </a:defRPr>
            </a:lvl7pPr>
            <a:lvl8pPr indent="228600" marL="0">
              <a:buClr>
                <a:schemeClr val="dk1"/>
              </a:buClr>
              <a:buSzPct val="100000"/>
              <a:buNone/>
              <a:defRPr b="1" sz="3600">
                <a:solidFill>
                  <a:schemeClr val="dk1"/>
                </a:solidFill>
              </a:defRPr>
            </a:lvl8pPr>
            <a:lvl9pPr indent="228600" marL="0">
              <a:buClr>
                <a:schemeClr val="dk1"/>
              </a:buClr>
              <a:buSzPct val="100000"/>
              <a:buNone/>
              <a:defRPr b="1" sz="3600">
                <a:solidFill>
                  <a:schemeClr val="dk1"/>
                </a:solidFill>
              </a:defRPr>
            </a:lvl9pPr>
          </a:lstStyle>
          <a:p/>
        </p:txBody>
      </p:sp>
      <p:sp>
        <p:nvSpPr>
          <p:cNvPr id="6" name="Shape 6"/>
          <p:cNvSpPr txBox="1"/>
          <p:nvPr>
            <p:ph idx="1" type="body"/>
          </p:nvPr>
        </p:nvSpPr>
        <p:spPr>
          <a:xfrm>
            <a:off y="1200150" x="457200"/>
            <a:ext cy="3725680" cx="8229600"/>
          </a:xfrm>
          <a:prstGeom prst="rect">
            <a:avLst/>
          </a:prstGeom>
        </p:spPr>
        <p:txBody>
          <a:bodyPr bIns="91425" rIns="91425" lIns="91425" tIns="91425" anchor="t" anchorCtr="0"/>
          <a:lstStyle>
            <a:lvl1pPr indent="-152400" marL="342900">
              <a:spcBef>
                <a:spcPts val="600"/>
              </a:spcBef>
              <a:buClr>
                <a:schemeClr val="dk1"/>
              </a:buClr>
              <a:buSzPct val="100000"/>
              <a:defRPr sz="3000">
                <a:solidFill>
                  <a:schemeClr val="dk1"/>
                </a:solidFill>
              </a:defRPr>
            </a:lvl1pPr>
            <a:lvl2pPr indent="-133350" marL="742950">
              <a:spcBef>
                <a:spcPts val="480"/>
              </a:spcBef>
              <a:buClr>
                <a:schemeClr val="dk1"/>
              </a:buClr>
              <a:buSzPct val="100000"/>
              <a:defRPr sz="2400">
                <a:solidFill>
                  <a:schemeClr val="dk1"/>
                </a:solidFill>
              </a:defRPr>
            </a:lvl2pPr>
            <a:lvl3pPr indent="-76200" marL="1143000">
              <a:spcBef>
                <a:spcPts val="480"/>
              </a:spcBef>
              <a:buClr>
                <a:schemeClr val="dk1"/>
              </a:buClr>
              <a:buSzPct val="100000"/>
              <a:defRPr sz="2400">
                <a:solidFill>
                  <a:schemeClr val="dk1"/>
                </a:solidFill>
              </a:defRPr>
            </a:lvl3pPr>
            <a:lvl4pPr indent="-114300" marL="1600200">
              <a:spcBef>
                <a:spcPts val="360"/>
              </a:spcBef>
              <a:buClr>
                <a:schemeClr val="dk1"/>
              </a:buClr>
              <a:buSzPct val="100000"/>
              <a:defRPr sz="1800">
                <a:solidFill>
                  <a:schemeClr val="dk1"/>
                </a:solidFill>
              </a:defRPr>
            </a:lvl4pPr>
            <a:lvl5pPr indent="-114300" marL="2057400">
              <a:spcBef>
                <a:spcPts val="360"/>
              </a:spcBef>
              <a:buClr>
                <a:schemeClr val="dk1"/>
              </a:buClr>
              <a:buSzPct val="100000"/>
              <a:defRPr sz="1800">
                <a:solidFill>
                  <a:schemeClr val="dk1"/>
                </a:solidFill>
              </a:defRPr>
            </a:lvl5pPr>
            <a:lvl6pPr indent="-114300" marL="2514600">
              <a:spcBef>
                <a:spcPts val="360"/>
              </a:spcBef>
              <a:buClr>
                <a:schemeClr val="dk1"/>
              </a:buClr>
              <a:buSzPct val="100000"/>
              <a:defRPr sz="1800">
                <a:solidFill>
                  <a:schemeClr val="dk1"/>
                </a:solidFill>
              </a:defRPr>
            </a:lvl6pPr>
            <a:lvl7pPr indent="-114300" marL="2971800">
              <a:spcBef>
                <a:spcPts val="360"/>
              </a:spcBef>
              <a:buClr>
                <a:schemeClr val="dk1"/>
              </a:buClr>
              <a:buSzPct val="100000"/>
              <a:defRPr sz="1800">
                <a:solidFill>
                  <a:schemeClr val="dk1"/>
                </a:solidFill>
              </a:defRPr>
            </a:lvl7pPr>
            <a:lvl8pPr indent="-114300" marL="3429000">
              <a:spcBef>
                <a:spcPts val="360"/>
              </a:spcBef>
              <a:buClr>
                <a:schemeClr val="dk1"/>
              </a:buClr>
              <a:buSzPct val="100000"/>
              <a:defRPr sz="1800">
                <a:solidFill>
                  <a:schemeClr val="dk1"/>
                </a:solidFill>
              </a:defRPr>
            </a:lvl8pPr>
            <a:lvl9pPr indent="-114300" marL="3886200">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22" name="Shape 22"/>
        <p:cNvGrpSpPr/>
        <p:nvPr/>
      </p:nvGrpSpPr>
      <p:grpSpPr>
        <a:xfrm>
          <a:off y="0" x="0"/>
          <a:ext cy="0" cx="0"/>
          <a:chOff y="0" x="0"/>
          <a:chExt cy="0" cx="0"/>
        </a:xfrm>
      </p:grpSpPr>
      <p:sp>
        <p:nvSpPr>
          <p:cNvPr id="23" name="Shape 23"/>
          <p:cNvSpPr txBox="1"/>
          <p:nvPr>
            <p:ph type="title"/>
          </p:nvPr>
        </p:nvSpPr>
        <p:spPr>
          <a:xfrm>
            <a:off y="205978" x="457200"/>
            <a:ext cy="857400" cx="8229600"/>
          </a:xfrm>
          <a:prstGeom prst="rect">
            <a:avLst/>
          </a:prstGeom>
        </p:spPr>
        <p:txBody>
          <a:bodyPr bIns="91425" rIns="91425" lIns="91425" tIns="91425" anchor="ctr" anchorCtr="0"/>
          <a:lstStyle>
            <a:lvl1pPr rtl="0" indent="304800" marL="0">
              <a:buClr>
                <a:schemeClr val="lt1"/>
              </a:buClr>
              <a:buSzPct val="100000"/>
              <a:buFont typeface="Georgia"/>
              <a:buNone/>
              <a:defRPr sz="4800">
                <a:solidFill>
                  <a:schemeClr val="lt1"/>
                </a:solidFill>
                <a:latin typeface="Georgia"/>
                <a:ea typeface="Georgia"/>
                <a:cs typeface="Georgia"/>
                <a:sym typeface="Georgia"/>
              </a:defRPr>
            </a:lvl1pPr>
            <a:lvl2pPr rtl="0" indent="304800" marL="0">
              <a:buClr>
                <a:schemeClr val="lt1"/>
              </a:buClr>
              <a:buSzPct val="100000"/>
              <a:buFont typeface="Georgia"/>
              <a:buNone/>
              <a:defRPr sz="4800">
                <a:solidFill>
                  <a:schemeClr val="lt1"/>
                </a:solidFill>
                <a:latin typeface="Georgia"/>
                <a:ea typeface="Georgia"/>
                <a:cs typeface="Georgia"/>
                <a:sym typeface="Georgia"/>
              </a:defRPr>
            </a:lvl2pPr>
            <a:lvl3pPr rtl="0" indent="304800" marL="0">
              <a:buClr>
                <a:schemeClr val="lt1"/>
              </a:buClr>
              <a:buSzPct val="100000"/>
              <a:buFont typeface="Georgia"/>
              <a:buNone/>
              <a:defRPr sz="4800">
                <a:solidFill>
                  <a:schemeClr val="lt1"/>
                </a:solidFill>
                <a:latin typeface="Georgia"/>
                <a:ea typeface="Georgia"/>
                <a:cs typeface="Georgia"/>
                <a:sym typeface="Georgia"/>
              </a:defRPr>
            </a:lvl3pPr>
            <a:lvl4pPr rtl="0" indent="304800" marL="0">
              <a:buClr>
                <a:schemeClr val="lt1"/>
              </a:buClr>
              <a:buSzPct val="100000"/>
              <a:buFont typeface="Georgia"/>
              <a:buNone/>
              <a:defRPr sz="4800">
                <a:solidFill>
                  <a:schemeClr val="lt1"/>
                </a:solidFill>
                <a:latin typeface="Georgia"/>
                <a:ea typeface="Georgia"/>
                <a:cs typeface="Georgia"/>
                <a:sym typeface="Georgia"/>
              </a:defRPr>
            </a:lvl4pPr>
            <a:lvl5pPr rtl="0" indent="304800" marL="0">
              <a:buClr>
                <a:schemeClr val="lt1"/>
              </a:buClr>
              <a:buSzPct val="100000"/>
              <a:buFont typeface="Georgia"/>
              <a:buNone/>
              <a:defRPr sz="4800">
                <a:solidFill>
                  <a:schemeClr val="lt1"/>
                </a:solidFill>
                <a:latin typeface="Georgia"/>
                <a:ea typeface="Georgia"/>
                <a:cs typeface="Georgia"/>
                <a:sym typeface="Georgia"/>
              </a:defRPr>
            </a:lvl5pPr>
            <a:lvl6pPr rtl="0" indent="304800" marL="0">
              <a:buClr>
                <a:schemeClr val="lt1"/>
              </a:buClr>
              <a:buSzPct val="100000"/>
              <a:buFont typeface="Georgia"/>
              <a:buNone/>
              <a:defRPr sz="4800">
                <a:solidFill>
                  <a:schemeClr val="lt1"/>
                </a:solidFill>
                <a:latin typeface="Georgia"/>
                <a:ea typeface="Georgia"/>
                <a:cs typeface="Georgia"/>
                <a:sym typeface="Georgia"/>
              </a:defRPr>
            </a:lvl6pPr>
            <a:lvl7pPr rtl="0" indent="304800" marL="0">
              <a:buClr>
                <a:schemeClr val="lt1"/>
              </a:buClr>
              <a:buSzPct val="100000"/>
              <a:buFont typeface="Georgia"/>
              <a:buNone/>
              <a:defRPr sz="4800">
                <a:solidFill>
                  <a:schemeClr val="lt1"/>
                </a:solidFill>
                <a:latin typeface="Georgia"/>
                <a:ea typeface="Georgia"/>
                <a:cs typeface="Georgia"/>
                <a:sym typeface="Georgia"/>
              </a:defRPr>
            </a:lvl7pPr>
            <a:lvl8pPr rtl="0" indent="304800" marL="0">
              <a:buClr>
                <a:schemeClr val="lt1"/>
              </a:buClr>
              <a:buSzPct val="100000"/>
              <a:buFont typeface="Georgia"/>
              <a:buNone/>
              <a:defRPr sz="4800">
                <a:solidFill>
                  <a:schemeClr val="lt1"/>
                </a:solidFill>
                <a:latin typeface="Georgia"/>
                <a:ea typeface="Georgia"/>
                <a:cs typeface="Georgia"/>
                <a:sym typeface="Georgia"/>
              </a:defRPr>
            </a:lvl8pPr>
            <a:lvl9pPr rtl="0" indent="304800" marL="0">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24" name="Shape 24"/>
          <p:cNvSpPr txBox="1"/>
          <p:nvPr>
            <p:ph idx="1" type="body"/>
          </p:nvPr>
        </p:nvSpPr>
        <p:spPr>
          <a:xfrm>
            <a:off y="1200150" x="457200"/>
            <a:ext cy="3725699" cx="8229600"/>
          </a:xfrm>
          <a:prstGeom prst="rect">
            <a:avLst/>
          </a:prstGeom>
        </p:spPr>
        <p:txBody>
          <a:bodyPr bIns="91425" rIns="91425" lIns="91425" tIns="91425" anchor="t" anchorCtr="0"/>
          <a:lstStyle>
            <a:lvl1pPr rtl="0" indent="-152400" marL="342900">
              <a:spcBef>
                <a:spcPts val="600"/>
              </a:spcBef>
              <a:buClr>
                <a:schemeClr val="dk1"/>
              </a:buClr>
              <a:buSzPct val="100000"/>
              <a:buFont typeface="Georgia"/>
              <a:defRPr sz="3000">
                <a:solidFill>
                  <a:schemeClr val="dk1"/>
                </a:solidFill>
                <a:latin typeface="Georgia"/>
                <a:ea typeface="Georgia"/>
                <a:cs typeface="Georgia"/>
                <a:sym typeface="Georgia"/>
              </a:defRPr>
            </a:lvl1pPr>
            <a:lvl2pPr rtl="0" indent="-133350" marL="742950">
              <a:spcBef>
                <a:spcPts val="480"/>
              </a:spcBef>
              <a:buClr>
                <a:schemeClr val="dk1"/>
              </a:buClr>
              <a:buSzPct val="100000"/>
              <a:buFont typeface="Georgia"/>
              <a:defRPr sz="2400">
                <a:solidFill>
                  <a:schemeClr val="dk1"/>
                </a:solidFill>
                <a:latin typeface="Georgia"/>
                <a:ea typeface="Georgia"/>
                <a:cs typeface="Georgia"/>
                <a:sym typeface="Georgia"/>
              </a:defRPr>
            </a:lvl2pPr>
            <a:lvl3pPr rtl="0" indent="-76200" marL="1143000">
              <a:spcBef>
                <a:spcPts val="480"/>
              </a:spcBef>
              <a:buClr>
                <a:schemeClr val="dk1"/>
              </a:buClr>
              <a:buSzPct val="100000"/>
              <a:buFont typeface="Georgia"/>
              <a:defRPr sz="2400">
                <a:solidFill>
                  <a:schemeClr val="dk1"/>
                </a:solidFill>
                <a:latin typeface="Georgia"/>
                <a:ea typeface="Georgia"/>
                <a:cs typeface="Georgia"/>
                <a:sym typeface="Georgia"/>
              </a:defRPr>
            </a:lvl3pPr>
            <a:lvl4pPr rtl="0" indent="-114300" marL="1600200">
              <a:spcBef>
                <a:spcPts val="360"/>
              </a:spcBef>
              <a:buClr>
                <a:schemeClr val="dk1"/>
              </a:buClr>
              <a:buSzPct val="100000"/>
              <a:buFont typeface="Georgia"/>
              <a:defRPr sz="1800">
                <a:solidFill>
                  <a:schemeClr val="dk1"/>
                </a:solidFill>
                <a:latin typeface="Georgia"/>
                <a:ea typeface="Georgia"/>
                <a:cs typeface="Georgia"/>
                <a:sym typeface="Georgia"/>
              </a:defRPr>
            </a:lvl4pPr>
            <a:lvl5pPr rtl="0" indent="-114300" marL="2057400">
              <a:spcBef>
                <a:spcPts val="360"/>
              </a:spcBef>
              <a:buClr>
                <a:schemeClr val="dk1"/>
              </a:buClr>
              <a:buSzPct val="100000"/>
              <a:buFont typeface="Georgia"/>
              <a:defRPr sz="1800">
                <a:solidFill>
                  <a:schemeClr val="dk1"/>
                </a:solidFill>
                <a:latin typeface="Georgia"/>
                <a:ea typeface="Georgia"/>
                <a:cs typeface="Georgia"/>
                <a:sym typeface="Georgia"/>
              </a:defRPr>
            </a:lvl5pPr>
            <a:lvl6pPr rtl="0" indent="-114300" marL="2514600">
              <a:spcBef>
                <a:spcPts val="360"/>
              </a:spcBef>
              <a:buClr>
                <a:schemeClr val="dk1"/>
              </a:buClr>
              <a:buSzPct val="100000"/>
              <a:buFont typeface="Georgia"/>
              <a:defRPr sz="1800">
                <a:solidFill>
                  <a:schemeClr val="dk1"/>
                </a:solidFill>
                <a:latin typeface="Georgia"/>
                <a:ea typeface="Georgia"/>
                <a:cs typeface="Georgia"/>
                <a:sym typeface="Georgia"/>
              </a:defRPr>
            </a:lvl6pPr>
            <a:lvl7pPr rtl="0" indent="-114300" marL="2971800">
              <a:spcBef>
                <a:spcPts val="360"/>
              </a:spcBef>
              <a:buClr>
                <a:schemeClr val="dk1"/>
              </a:buClr>
              <a:buSzPct val="100000"/>
              <a:buFont typeface="Georgia"/>
              <a:defRPr sz="1800">
                <a:solidFill>
                  <a:schemeClr val="dk1"/>
                </a:solidFill>
                <a:latin typeface="Georgia"/>
                <a:ea typeface="Georgia"/>
                <a:cs typeface="Georgia"/>
                <a:sym typeface="Georgia"/>
              </a:defRPr>
            </a:lvl7pPr>
            <a:lvl8pPr rtl="0" indent="-114300" marL="3429000">
              <a:spcBef>
                <a:spcPts val="360"/>
              </a:spcBef>
              <a:buClr>
                <a:schemeClr val="dk1"/>
              </a:buClr>
              <a:buSzPct val="100000"/>
              <a:buFont typeface="Georgia"/>
              <a:defRPr sz="1800">
                <a:solidFill>
                  <a:schemeClr val="dk1"/>
                </a:solidFill>
                <a:latin typeface="Georgia"/>
                <a:ea typeface="Georgia"/>
                <a:cs typeface="Georgia"/>
                <a:sym typeface="Georgia"/>
              </a:defRPr>
            </a:lvl8pPr>
            <a:lvl9pPr rtl="0" indent="-114300" marL="3886200">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54" r:id="rId1"/>
    <p:sldLayoutId id="2147483655" r:id="rId2"/>
    <p:sldLayoutId id="2147483656" r:id="rId3"/>
    <p:sldLayoutId id="2147483657" r:id="rId4"/>
    <p:sldLayoutId id="2147483658" r:id="rId5"/>
    <p:sldLayoutId id="2147483659"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7.xml" Type="http://schemas.openxmlformats.org/officeDocument/2006/relationships/slideLayout" Id="rId1"/><Relationship Target="../media/image01.png" Type="http://schemas.openxmlformats.org/officeDocument/2006/relationships/image" Id="rId4"/><Relationship Target="../media/image00.gif"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7.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9.xml" Type="http://schemas.openxmlformats.org/officeDocument/2006/relationships/slideLayout" Id="rId1"/></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9.xml" Type="http://schemas.openxmlformats.org/officeDocument/2006/relationships/slideLayout" Id="rId1"/></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9.xml" Type="http://schemas.openxmlformats.org/officeDocument/2006/relationships/slideLayout" Id="rId1"/><Relationship Target="../media/image04.gif"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9.xml" Type="http://schemas.openxmlformats.org/officeDocument/2006/relationships/slideLayout" Id="rId1"/><Relationship Target="../media/image03.gif"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9.xml" Type="http://schemas.openxmlformats.org/officeDocument/2006/relationships/slideLayout" Id="rId1"/><Relationship Target="../media/image03.gif" Type="http://schemas.openxmlformats.org/officeDocument/2006/relationships/image" Id="rId4"/><Relationship Target="../media/image20.pn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9.xml" Type="http://schemas.openxmlformats.org/officeDocument/2006/relationships/slideLayout" Id="rId1"/><Relationship Target="../media/image07.png" Type="http://schemas.openxmlformats.org/officeDocument/2006/relationships/image" Id="rId4"/><Relationship Target="../media/image03.gif" Type="http://schemas.openxmlformats.org/officeDocument/2006/relationships/image" Id="rId3"/><Relationship Target="../media/image10.png" Type="http://schemas.openxmlformats.org/officeDocument/2006/relationships/image" Id="rId5"/></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9.xml" Type="http://schemas.openxmlformats.org/officeDocument/2006/relationships/slideLayout" Id="rId1"/><Relationship Target="../media/image25.jpg" Type="http://schemas.openxmlformats.org/officeDocument/2006/relationships/image" Id="rId3"/></Relationships>
</file>

<file path=ppt/slides/_rels/slide18.xml.rels><?xml version="1.0" encoding="UTF-8" standalone="yes"?><Relationships xmlns="http://schemas.openxmlformats.org/package/2006/relationships"><Relationship Target="../media/image15.jpg" Type="http://schemas.openxmlformats.org/officeDocument/2006/relationships/image" Id="rId16"/><Relationship Target="../media/image12.jpg" Type="http://schemas.openxmlformats.org/officeDocument/2006/relationships/image" Id="rId15"/><Relationship Target="../media/image13.jpg" Type="http://schemas.openxmlformats.org/officeDocument/2006/relationships/image" Id="rId14"/><Relationship Target="../notesSlides/notesSlide18.xml" Type="http://schemas.openxmlformats.org/officeDocument/2006/relationships/notesSlide" Id="rId2"/><Relationship Target="../media/image24.png" Type="http://schemas.openxmlformats.org/officeDocument/2006/relationships/image" Id="rId12"/><Relationship Target="../media/image18.png" Type="http://schemas.openxmlformats.org/officeDocument/2006/relationships/image" Id="rId13"/><Relationship Target="../slideLayouts/slideLayout9.xml" Type="http://schemas.openxmlformats.org/officeDocument/2006/relationships/slideLayout" Id="rId1"/><Relationship Target="../media/image05.jpg" Type="http://schemas.openxmlformats.org/officeDocument/2006/relationships/image" Id="rId4"/><Relationship Target="../media/image34.png" Type="http://schemas.openxmlformats.org/officeDocument/2006/relationships/image" Id="rId10"/><Relationship Target="../media/image08.jpg" Type="http://schemas.openxmlformats.org/officeDocument/2006/relationships/image" Id="rId3"/><Relationship Target="../media/image22.png" Type="http://schemas.openxmlformats.org/officeDocument/2006/relationships/image" Id="rId11"/><Relationship Target="../media/image11.jpg" Type="http://schemas.openxmlformats.org/officeDocument/2006/relationships/image" Id="rId9"/><Relationship Target="../media/image39.jpg" Type="http://schemas.openxmlformats.org/officeDocument/2006/relationships/image" Id="rId6"/><Relationship Target="../media/image06.jpg" Type="http://schemas.openxmlformats.org/officeDocument/2006/relationships/image" Id="rId5"/><Relationship Target="../media/image09.jpg" Type="http://schemas.openxmlformats.org/officeDocument/2006/relationships/image" Id="rId8"/><Relationship Target="../media/image14.png" Type="http://schemas.openxmlformats.org/officeDocument/2006/relationships/image" Id="rId7"/></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9.xml" Type="http://schemas.openxmlformats.org/officeDocument/2006/relationships/slideLayout" Id="rId1"/><Relationship Target="../media/image16.gif"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8.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9.xml" Type="http://schemas.openxmlformats.org/officeDocument/2006/relationships/slideLayout" Id="rId1"/><Relationship Target="../media/image16.gif"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9.xml" Type="http://schemas.openxmlformats.org/officeDocument/2006/relationships/slideLayout" Id="rId1"/><Relationship Target="../media/image17.gif"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9.xml" Type="http://schemas.openxmlformats.org/officeDocument/2006/relationships/slideLayout" Id="rId1"/><Relationship Target="../media/image17.gif"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9.xml" Type="http://schemas.openxmlformats.org/officeDocument/2006/relationships/slideLayout" Id="rId1"/><Relationship Target="../media/image19.gif"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9.xml" Type="http://schemas.openxmlformats.org/officeDocument/2006/relationships/slideLayout" Id="rId1"/><Relationship Target="../media/image19.gif"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9.xml" Type="http://schemas.openxmlformats.org/officeDocument/2006/relationships/slideLayout" Id="rId1"/><Relationship Target="../media/image21.gif"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9.xml" Type="http://schemas.openxmlformats.org/officeDocument/2006/relationships/slideLayout" Id="rId1"/><Relationship Target="../media/image26.jpg" Type="http://schemas.openxmlformats.org/officeDocument/2006/relationships/image" Id="rId4"/><Relationship Target="../media/image21.gif"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9.xml" Type="http://schemas.openxmlformats.org/officeDocument/2006/relationships/slideLayout" Id="rId1"/><Relationship Target="../media/image23.gif"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9.xml" Type="http://schemas.openxmlformats.org/officeDocument/2006/relationships/slideLayout" Id="rId1"/><Relationship Target="../media/image23.gif" Type="http://schemas.openxmlformats.org/officeDocument/2006/relationships/image" Id="rId4"/><Relationship Target="../media/image33.png"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9.xml" Type="http://schemas.openxmlformats.org/officeDocument/2006/relationships/slideLayout" Id="rId1"/><Relationship Target="../media/image46.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8.xml" Type="http://schemas.openxmlformats.org/officeDocument/2006/relationships/slideLayout" Id="rId1"/><Relationship Target="http://youtube.com/v/mHdoTGoTMxk" Type="http://schemas.openxmlformats.org/officeDocument/2006/relationships/hyperlink" TargetMode="External" Id="rId4"/><Relationship Target="../media/image02.jpg" Type="http://schemas.openxmlformats.org/officeDocument/2006/relationships/image" Id="rId5"/></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9.xml" Type="http://schemas.openxmlformats.org/officeDocument/2006/relationships/slideLayout" Id="rId1"/><Relationship Target="../media/image36.png" Type="http://schemas.openxmlformats.org/officeDocument/2006/relationships/image" Id="rId3"/></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7.xml" Type="http://schemas.openxmlformats.org/officeDocument/2006/relationships/slideLayout" Id="rId1"/></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8.xml" Type="http://schemas.openxmlformats.org/officeDocument/2006/relationships/slideLayout" Id="rId1"/><Relationship Target="../media/image27.gif"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8.xml" Type="http://schemas.openxmlformats.org/officeDocument/2006/relationships/slideLayout" Id="rId1"/></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7.xml" Type="http://schemas.openxmlformats.org/officeDocument/2006/relationships/slideLayout" Id="rId1"/></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8.xml" Type="http://schemas.openxmlformats.org/officeDocument/2006/relationships/slideLayout" Id="rId1"/><Relationship Target="../media/image28.gif" Type="http://schemas.openxmlformats.org/officeDocument/2006/relationships/image" Id="rId4"/><Relationship Target="mailto:Apoxsergeant@gmail.com" Type="http://schemas.openxmlformats.org/officeDocument/2006/relationships/hyperlink" TargetMode="External"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8.xml" Type="http://schemas.openxmlformats.org/officeDocument/2006/relationships/slideLayout" Id="rId1"/><Relationship Target="../media/image30.gif"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8.xml" Type="http://schemas.openxmlformats.org/officeDocument/2006/relationships/slideLayout" Id="rId1"/><Relationship Target="../media/image31.gif" Type="http://schemas.openxmlformats.org/officeDocument/2006/relationships/image" Id="rId4"/><Relationship Target="../media/image52.png" Type="http://schemas.openxmlformats.org/officeDocument/2006/relationships/image" Id="rId3"/></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8.xml" Type="http://schemas.openxmlformats.org/officeDocument/2006/relationships/slideLayout" Id="rId1"/></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7.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7.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8.xml" Type="http://schemas.openxmlformats.org/officeDocument/2006/relationships/slideLayout" Id="rId1"/><Relationship Target="../media/image45.jpg" Type="http://schemas.openxmlformats.org/officeDocument/2006/relationships/image" Id="rId4"/><Relationship Target="../media/image29.jp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8.xml" Type="http://schemas.openxmlformats.org/officeDocument/2006/relationships/slideLayout" Id="rId1"/><Relationship Target="../media/image37.jpg" Type="http://schemas.openxmlformats.org/officeDocument/2006/relationships/image"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8.xml" Type="http://schemas.openxmlformats.org/officeDocument/2006/relationships/slideLayout" Id="rId1"/><Relationship Target="../media/image32.gif"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8.xml" Type="http://schemas.openxmlformats.org/officeDocument/2006/relationships/slideLayout" Id="rId1"/></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7.xml" Type="http://schemas.openxmlformats.org/officeDocument/2006/relationships/slideLayout" Id="rId1"/></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8.xml" Type="http://schemas.openxmlformats.org/officeDocument/2006/relationships/slideLayout" Id="rId1"/><Relationship Target="http://youtube.com/v/VLb6VxqMO_Y" Type="http://schemas.openxmlformats.org/officeDocument/2006/relationships/hyperlink" TargetMode="External" Id="rId4"/><Relationship Target="../media/image35.jpg" Type="http://schemas.openxmlformats.org/officeDocument/2006/relationships/image" Id="rId5"/></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7.xml" Type="http://schemas.openxmlformats.org/officeDocument/2006/relationships/slideLayout" Id="rId1"/></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8.xml" Type="http://schemas.openxmlformats.org/officeDocument/2006/relationships/slideLayout" Id="rId1"/><Relationship Target="../media/image42.gif" Type="http://schemas.openxmlformats.org/officeDocument/2006/relationships/image" Id="rId4"/><Relationship Target="../media/image49.gif"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8.xml" Type="http://schemas.openxmlformats.org/officeDocument/2006/relationships/slideLayout" Id="rId1"/><Relationship Target="../media/image41.gif" Type="http://schemas.openxmlformats.org/officeDocument/2006/relationships/image" Id="rId4"/><Relationship Target="../media/image38.gif" Type="http://schemas.openxmlformats.org/officeDocument/2006/relationships/image" Id="rId3"/></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8.xml" Type="http://schemas.openxmlformats.org/officeDocument/2006/relationships/slideLayout" Id="rId1"/><Relationship Target="../media/image40.gif"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8.xml" Type="http://schemas.openxmlformats.org/officeDocument/2006/relationships/slideLayout" Id="rId1"/></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8.xml" Type="http://schemas.openxmlformats.org/officeDocument/2006/relationships/slideLayout" Id="rId1"/><Relationship Target="../media/image44.gif" Type="http://schemas.openxmlformats.org/officeDocument/2006/relationships/image" Id="rId4"/><Relationship Target="../media/image50.gif"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8.xml" Type="http://schemas.openxmlformats.org/officeDocument/2006/relationships/slideLayout" Id="rId1"/><Relationship Target="../media/image43.gif" Type="http://schemas.openxmlformats.org/officeDocument/2006/relationships/image" Id="rId4"/><Relationship Target="../media/image69.jp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8.xml" Type="http://schemas.openxmlformats.org/officeDocument/2006/relationships/slideLayout" Id="rId1"/><Relationship Target="../media/image47.gif" Type="http://schemas.openxmlformats.org/officeDocument/2006/relationships/image" Id="rId4"/><Relationship Target="../media/image54.png" Type="http://schemas.openxmlformats.org/officeDocument/2006/relationships/image" Id="rId3"/></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8.xml" Type="http://schemas.openxmlformats.org/officeDocument/2006/relationships/slideLayout" Id="rId1"/><Relationship Target="../media/image48.gif" Type="http://schemas.openxmlformats.org/officeDocument/2006/relationships/image" Id="rId4"/><Relationship Target="../media/image56.png"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8.xml" Type="http://schemas.openxmlformats.org/officeDocument/2006/relationships/slideLayout" Id="rId1"/><Relationship Target="../media/image53.gif"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8.xml" Type="http://schemas.openxmlformats.org/officeDocument/2006/relationships/slideLayout" Id="rId1"/><Relationship Target="../media/image63.png" Type="http://schemas.openxmlformats.org/officeDocument/2006/relationships/image" Id="rId4"/><Relationship Target="../media/image49.gif" Type="http://schemas.openxmlformats.org/officeDocument/2006/relationships/image" Id="rId3"/><Relationship Target="../media/image51.gif" Type="http://schemas.openxmlformats.org/officeDocument/2006/relationships/image" Id="rId5"/></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8.xml" Type="http://schemas.openxmlformats.org/officeDocument/2006/relationships/slideLayout" Id="rId1"/><Relationship Target="../media/image59.png" Type="http://schemas.openxmlformats.org/officeDocument/2006/relationships/image" Id="rId4"/><Relationship Target="../media/image64.png" Type="http://schemas.openxmlformats.org/officeDocument/2006/relationships/image" Id="rId3"/><Relationship Target="../media/image75.png" Type="http://schemas.openxmlformats.org/officeDocument/2006/relationships/image" Id="rId6"/><Relationship Target="../media/image76.png" Type="http://schemas.openxmlformats.org/officeDocument/2006/relationships/image" Id="rId5"/><Relationship Target="../media/image73.png" Type="http://schemas.openxmlformats.org/officeDocument/2006/relationships/image" Id="rId7"/></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8.xml" Type="http://schemas.openxmlformats.org/officeDocument/2006/relationships/slideLayout" Id="rId1"/><Relationship Target="http://youtube.com/v/FKb7QzKN_OM" Type="http://schemas.openxmlformats.org/officeDocument/2006/relationships/hyperlink" TargetMode="External" Id="rId4"/><Relationship Target="../media/image55.jpg" Type="http://schemas.openxmlformats.org/officeDocument/2006/relationships/image" Id="rId5"/></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9.xml" Type="http://schemas.openxmlformats.org/officeDocument/2006/relationships/slideLayout" Id="rId1"/><Relationship Target="../media/image58.png" Type="http://schemas.openxmlformats.org/officeDocument/2006/relationships/image" Id="rId3"/></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7.xml" Type="http://schemas.openxmlformats.org/officeDocument/2006/relationships/slideLayout" Id="rId1"/><Relationship Target="../media/image57.jp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8.xml" Type="http://schemas.openxmlformats.org/officeDocument/2006/relationships/slideLayout" Id="rId1"/></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8.xml" Type="http://schemas.openxmlformats.org/officeDocument/2006/relationships/slideLayout" Id="rId1"/><Relationship Target="../media/image60.jpg" Type="http://schemas.openxmlformats.org/officeDocument/2006/relationships/image" Id="rId4"/><Relationship Target="../media/image65.jpg" Type="http://schemas.openxmlformats.org/officeDocument/2006/relationships/image" Id="rId3"/><Relationship Target="../media/image61.jpg" Type="http://schemas.openxmlformats.org/officeDocument/2006/relationships/image" Id="rId5"/></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8.xml" Type="http://schemas.openxmlformats.org/officeDocument/2006/relationships/slideLayout" Id="rId1"/></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8.xml" Type="http://schemas.openxmlformats.org/officeDocument/2006/relationships/slideLayout" Id="rId1"/><Relationship Target="../media/image62.gif" Type="http://schemas.openxmlformats.org/officeDocument/2006/relationships/image" Id="rId3"/></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8.xml" Type="http://schemas.openxmlformats.org/officeDocument/2006/relationships/slideLayout" Id="rId1"/><Relationship Target="../media/image78.jpg" Type="http://schemas.openxmlformats.org/officeDocument/2006/relationships/image" Id="rId4"/><Relationship Target="../media/image68.jpg" Type="http://schemas.openxmlformats.org/officeDocument/2006/relationships/image" Id="rId3"/><Relationship Target="../media/image74.jpg" Type="http://schemas.openxmlformats.org/officeDocument/2006/relationships/image" Id="rId5"/></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8.xml" Type="http://schemas.openxmlformats.org/officeDocument/2006/relationships/slideLayout" Id="rId1"/></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8.xml" Type="http://schemas.openxmlformats.org/officeDocument/2006/relationships/slideLayout" Id="rId1"/></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8.xml" Type="http://schemas.openxmlformats.org/officeDocument/2006/relationships/slideLayout" Id="rId1"/><Relationship Target="../media/image67.gif" Type="http://schemas.openxmlformats.org/officeDocument/2006/relationships/image" Id="rId4"/><Relationship Target="../media/image66.jpg" Type="http://schemas.openxmlformats.org/officeDocument/2006/relationships/image" Id="rId3"/></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8.xml" Type="http://schemas.openxmlformats.org/officeDocument/2006/relationships/slideLayout" Id="rId1"/><Relationship Target="../media/image70.gif" Type="http://schemas.openxmlformats.org/officeDocument/2006/relationships/image" Id="rId3"/></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7.xml" Type="http://schemas.openxmlformats.org/officeDocument/2006/relationships/slideLayout" Id="rId1"/><Relationship Target="../media/image77.png" Type="http://schemas.openxmlformats.org/officeDocument/2006/relationships/image" Id="rId3"/></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8.xml" Type="http://schemas.openxmlformats.org/officeDocument/2006/relationships/slideLayout" Id="rId1"/><Relationship Target="../media/image71.gif"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8.xml" Type="http://schemas.openxmlformats.org/officeDocument/2006/relationships/slideLayout" Id="rId1"/></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8.xml" Type="http://schemas.openxmlformats.org/officeDocument/2006/relationships/slideLayout" Id="rId1"/><Relationship Target="../media/image79.gif" Type="http://schemas.openxmlformats.org/officeDocument/2006/relationships/image" Id="rId3"/></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8.xml" Type="http://schemas.openxmlformats.org/officeDocument/2006/relationships/slideLayout" Id="rId1"/><Relationship Target="../media/image80.png" Type="http://schemas.openxmlformats.org/officeDocument/2006/relationships/image" Id="rId3"/></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8.xml" Type="http://schemas.openxmlformats.org/officeDocument/2006/relationships/slideLayout" Id="rId1"/><Relationship Target="../media/image72.gif" Type="http://schemas.openxmlformats.org/officeDocument/2006/relationships/image" Id="rId3"/></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7.xml" Type="http://schemas.openxmlformats.org/officeDocument/2006/relationships/slideLayout" Id="rId1"/></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8.xml" Type="http://schemas.openxmlformats.org/officeDocument/2006/relationships/slideLayout" Id="rId1"/></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7.xml" Type="http://schemas.openxmlformats.org/officeDocument/2006/relationships/slideLayout" Id="rId1"/></Relationships>
</file>

<file path=ppt/slides/_rels/slide76.xml.rels><?xml version="1.0" encoding="UTF-8" standalone="yes"?><Relationships xmlns="http://schemas.openxmlformats.org/package/2006/relationships"><Relationship Target="../notesSlides/notesSlide76.xml" Type="http://schemas.openxmlformats.org/officeDocument/2006/relationships/notesSlide" Id="rId2"/><Relationship Target="../slideLayouts/slideLayout7.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7.xml" Type="http://schemas.openxmlformats.org/officeDocument/2006/relationships/slideLayout" Id="rId1"/></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8.xml" Type="http://schemas.openxmlformats.org/officeDocument/2006/relationships/slideLayout" Id="rId1"/></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 name="Shape 56"/>
        <p:cNvGrpSpPr/>
        <p:nvPr/>
      </p:nvGrpSpPr>
      <p:grpSpPr>
        <a:xfrm>
          <a:off y="0" x="0"/>
          <a:ext cy="0" cx="0"/>
          <a:chOff y="0" x="0"/>
          <a:chExt cy="0" cx="0"/>
        </a:xfrm>
      </p:grpSpPr>
      <p:sp>
        <p:nvSpPr>
          <p:cNvPr id="57" name="Shape 57"/>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Alpha Phi Omega</a:t>
            </a:r>
          </a:p>
        </p:txBody>
      </p:sp>
      <p:sp>
        <p:nvSpPr>
          <p:cNvPr id="58" name="Shape 5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Chi Chapter at UCLA</a:t>
            </a:r>
          </a:p>
          <a:p>
            <a:pPr rtl="0" lvl="0">
              <a:buNone/>
            </a:pPr>
            <a:r>
              <a:rPr lang="en" i="0">
                <a:latin typeface="Ubuntu"/>
                <a:ea typeface="Ubuntu"/>
                <a:cs typeface="Ubuntu"/>
                <a:sym typeface="Ubuntu"/>
              </a:rPr>
              <a:t>Alpha Lambda / Yuna Choi Term, Meeting 4</a:t>
            </a:r>
          </a:p>
          <a:p>
            <a:pPr rtl="0" lvl="0">
              <a:buNone/>
            </a:pPr>
            <a:r>
              <a:rPr lang="en" i="0">
                <a:latin typeface="Ubuntu"/>
                <a:ea typeface="Ubuntu"/>
                <a:cs typeface="Ubuntu"/>
                <a:sym typeface="Ubuntu"/>
              </a:rPr>
              <a:t>April 16, 2014</a:t>
            </a:r>
          </a:p>
          <a:p>
            <a:r>
              <a:t/>
            </a:r>
          </a:p>
          <a:p>
            <a:pPr rtl="0" lvl="0">
              <a:buNone/>
            </a:pPr>
            <a:r>
              <a:rPr lang="en">
                <a:latin typeface="Ubuntu"/>
                <a:ea typeface="Ubuntu"/>
                <a:cs typeface="Ubuntu"/>
                <a:sym typeface="Ubuntu"/>
              </a:rPr>
              <a:t>www.apo-x.org</a:t>
            </a:r>
          </a:p>
        </p:txBody>
      </p:sp>
      <p:pic>
        <p:nvPicPr>
          <p:cNvPr id="59" name="Shape 59"/>
          <p:cNvPicPr preferRelativeResize="0"/>
          <p:nvPr/>
        </p:nvPicPr>
        <p:blipFill>
          <a:blip r:embed="rId3"/>
          <a:stretch>
            <a:fillRect/>
          </a:stretch>
        </p:blipFill>
        <p:spPr>
          <a:xfrm>
            <a:off y="236934" x="3471862"/>
            <a:ext cy="2193131" cx="1650206"/>
          </a:xfrm>
          <a:prstGeom prst="rect">
            <a:avLst/>
          </a:prstGeom>
          <a:noFill/>
          <a:ln>
            <a:noFill/>
          </a:ln>
        </p:spPr>
      </p:pic>
      <p:pic>
        <p:nvPicPr>
          <p:cNvPr id="60" name="Shape 60"/>
          <p:cNvPicPr preferRelativeResize="0"/>
          <p:nvPr/>
        </p:nvPicPr>
        <p:blipFill>
          <a:blip r:embed="rId4"/>
          <a:stretch>
            <a:fillRect/>
          </a:stretch>
        </p:blipFill>
        <p:spPr>
          <a:xfrm>
            <a:off y="4121835" x="7217164"/>
            <a:ext cy="900259" cx="125938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113" name="Shape 113"/>
        <p:cNvGrpSpPr/>
        <p:nvPr/>
      </p:nvGrpSpPr>
      <p:grpSpPr>
        <a:xfrm>
          <a:off y="0" x="0"/>
          <a:ext cy="0" cx="0"/>
          <a:chOff y="0" x="0"/>
          <a:chExt cy="0" cx="0"/>
        </a:xfrm>
      </p:grpSpPr>
      <p:sp>
        <p:nvSpPr>
          <p:cNvPr id="114" name="Shape 114"/>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b="1" sz="9600" lang="en">
                <a:solidFill>
                  <a:srgbClr val="FFFF00"/>
                </a:solidFill>
                <a:latin typeface="Tangerine"/>
                <a:ea typeface="Tangerine"/>
                <a:cs typeface="Tangerine"/>
                <a:sym typeface="Tangerine"/>
              </a:rPr>
              <a:t>Historian</a:t>
            </a:r>
          </a:p>
        </p:txBody>
      </p:sp>
      <p:sp>
        <p:nvSpPr>
          <p:cNvPr id="115" name="Shape 115"/>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Tin Tran</a:t>
            </a:r>
          </a:p>
          <a:p>
            <a:pPr rtl="0" lvl="0">
              <a:buNone/>
            </a:pPr>
            <a:r>
              <a:rPr lang="en">
                <a:latin typeface="Ubuntu"/>
                <a:ea typeface="Ubuntu"/>
                <a:cs typeface="Ubuntu"/>
                <a:sym typeface="Ubuntu"/>
              </a:rPr>
              <a:t>historian@apo-x.org</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119" name="Shape 119"/>
        <p:cNvGrpSpPr/>
        <p:nvPr/>
      </p:nvGrpSpPr>
      <p:grpSpPr>
        <a:xfrm>
          <a:off y="0" x="0"/>
          <a:ext cy="0" cx="0"/>
          <a:chOff y="0" x="0"/>
          <a:chExt cy="0" cx="0"/>
        </a:xfrm>
      </p:grpSpPr>
      <p:sp>
        <p:nvSpPr>
          <p:cNvPr id="120" name="Shape 12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Music Video</a:t>
            </a:r>
          </a:p>
        </p:txBody>
      </p:sp>
      <p:sp>
        <p:nvSpPr>
          <p:cNvPr id="121" name="Shape 121"/>
          <p:cNvSpPr txBox="1"/>
          <p:nvPr>
            <p:ph idx="1" type="body"/>
          </p:nvPr>
        </p:nvSpPr>
        <p:spPr>
          <a:xfrm>
            <a:off y="1395600" x="457200"/>
            <a:ext cy="3567899" cx="8310300"/>
          </a:xfrm>
          <a:prstGeom prst="rect">
            <a:avLst/>
          </a:prstGeom>
          <a:solidFill>
            <a:srgbClr val="FFFFFF"/>
          </a:solidFill>
        </p:spPr>
        <p:txBody>
          <a:bodyPr bIns="91425" rIns="91425" lIns="91425" tIns="91425" anchor="t" anchorCtr="0">
            <a:noAutofit/>
          </a:bodyPr>
          <a:lstStyle/>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125" name="Shape 125"/>
        <p:cNvGrpSpPr/>
        <p:nvPr/>
      </p:nvGrpSpPr>
      <p:grpSpPr>
        <a:xfrm>
          <a:off y="0" x="0"/>
          <a:ext cy="0" cx="0"/>
          <a:chOff y="0" x="0"/>
          <a:chExt cy="0" cx="0"/>
        </a:xfrm>
      </p:grpSpPr>
      <p:sp>
        <p:nvSpPr>
          <p:cNvPr id="126" name="Shape 12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a:t>
            </a:r>
          </a:p>
        </p:txBody>
      </p:sp>
      <p:sp>
        <p:nvSpPr>
          <p:cNvPr id="127" name="Shape 127"/>
          <p:cNvSpPr txBox="1"/>
          <p:nvPr>
            <p:ph idx="1" type="body"/>
          </p:nvPr>
        </p:nvSpPr>
        <p:spPr>
          <a:xfrm>
            <a:off y="1395600" x="457200"/>
            <a:ext cy="3567899" cx="8310300"/>
          </a:xfrm>
          <a:prstGeom prst="rect">
            <a:avLst/>
          </a:prstGeom>
          <a:solidFill>
            <a:srgbClr val="FFFFFF"/>
          </a:solidFill>
        </p:spPr>
        <p:txBody>
          <a:bodyPr bIns="91425" rIns="91425" lIns="91425" tIns="91425" anchor="t" anchorCtr="0">
            <a:noAutofit/>
          </a:bodyPr>
          <a:lstStyle/>
          <a:p>
            <a:pPr rtl="0" lvl="0">
              <a:buNone/>
            </a:pPr>
            <a:r>
              <a:rPr sz="2400" lang="en">
                <a:solidFill>
                  <a:srgbClr val="000000"/>
                </a:solidFill>
                <a:latin typeface="Cambria"/>
                <a:ea typeface="Cambria"/>
                <a:cs typeface="Cambria"/>
                <a:sym typeface="Cambria"/>
              </a:rPr>
              <a:t>There will be no online picture submissions</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131" name="Shape 131"/>
        <p:cNvGrpSpPr/>
        <p:nvPr/>
      </p:nvGrpSpPr>
      <p:grpSpPr>
        <a:xfrm>
          <a:off y="0" x="0"/>
          <a:ext cy="0" cx="0"/>
          <a:chOff y="0" x="0"/>
          <a:chExt cy="0" cx="0"/>
        </a:xfrm>
      </p:grpSpPr>
      <p:sp>
        <p:nvSpPr>
          <p:cNvPr id="132" name="Shape 13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Alpha Lambda Termbook</a:t>
            </a:r>
          </a:p>
        </p:txBody>
      </p:sp>
      <p:sp>
        <p:nvSpPr>
          <p:cNvPr id="133" name="Shape 133"/>
          <p:cNvSpPr txBox="1"/>
          <p:nvPr>
            <p:ph idx="1" type="body"/>
          </p:nvPr>
        </p:nvSpPr>
        <p:spPr>
          <a:xfrm>
            <a:off y="1395600" x="457200"/>
            <a:ext cy="3567899" cx="4130999"/>
          </a:xfrm>
          <a:prstGeom prst="rect">
            <a:avLst/>
          </a:prstGeom>
          <a:solidFill>
            <a:srgbClr val="FFFFFF"/>
          </a:solidFill>
        </p:spPr>
        <p:txBody>
          <a:bodyPr bIns="91425" rIns="91425" lIns="91425" tIns="91425" anchor="t" anchorCtr="0">
            <a:noAutofit/>
          </a:bodyPr>
          <a:lstStyle/>
          <a:p>
            <a:pPr rtl="0" lvl="0">
              <a:buNone/>
            </a:pPr>
            <a:r>
              <a:rPr sz="2400" lang="en">
                <a:solidFill>
                  <a:srgbClr val="000000"/>
                </a:solidFill>
                <a:latin typeface="Cambria"/>
                <a:ea typeface="Cambria"/>
                <a:cs typeface="Cambria"/>
                <a:sym typeface="Cambria"/>
              </a:rPr>
              <a:t>No progress :(</a:t>
            </a:r>
          </a:p>
          <a:p>
            <a:r>
              <a:t/>
            </a:r>
          </a:p>
          <a:p>
            <a:pPr rtl="0" lvl="0">
              <a:buNone/>
            </a:pPr>
            <a:r>
              <a:rPr sz="2400" lang="en">
                <a:solidFill>
                  <a:srgbClr val="000000"/>
                </a:solidFill>
                <a:latin typeface="Cambria"/>
                <a:ea typeface="Cambria"/>
                <a:cs typeface="Cambria"/>
                <a:sym typeface="Cambria"/>
              </a:rPr>
              <a:t>What to expect :</a:t>
            </a:r>
          </a:p>
          <a:p>
            <a:r>
              <a:t/>
            </a:r>
          </a:p>
          <a:p>
            <a:pPr rtl="0" lvl="0">
              <a:buNone/>
            </a:pPr>
            <a:r>
              <a:rPr sz="2400" lang="en">
                <a:solidFill>
                  <a:srgbClr val="000000"/>
                </a:solidFill>
                <a:latin typeface="Cambria"/>
                <a:ea typeface="Cambria"/>
                <a:cs typeface="Cambria"/>
                <a:sym typeface="Cambria"/>
              </a:rPr>
              <a:t>Revelations</a:t>
            </a:r>
          </a:p>
          <a:p>
            <a:pPr rtl="0" lvl="0">
              <a:buNone/>
            </a:pPr>
            <a:r>
              <a:rPr sz="2400" lang="en">
                <a:solidFill>
                  <a:srgbClr val="000000"/>
                </a:solidFill>
                <a:latin typeface="Cambria"/>
                <a:ea typeface="Cambria"/>
                <a:cs typeface="Cambria"/>
                <a:sym typeface="Cambria"/>
              </a:rPr>
              <a:t>Campout</a:t>
            </a:r>
          </a:p>
          <a:p>
            <a:r>
              <a:t/>
            </a:r>
          </a:p>
        </p:txBody>
      </p:sp>
      <p:pic>
        <p:nvPicPr>
          <p:cNvPr id="134" name="Shape 134"/>
          <p:cNvPicPr preferRelativeResize="0"/>
          <p:nvPr/>
        </p:nvPicPr>
        <p:blipFill>
          <a:blip r:embed="rId3"/>
          <a:stretch>
            <a:fillRect/>
          </a:stretch>
        </p:blipFill>
        <p:spPr>
          <a:xfrm>
            <a:off y="1792275" x="4957500"/>
            <a:ext cy="3810000" cx="38100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138" name="Shape 138"/>
        <p:cNvGrpSpPr/>
        <p:nvPr/>
      </p:nvGrpSpPr>
      <p:grpSpPr>
        <a:xfrm>
          <a:off y="0" x="0"/>
          <a:ext cy="0" cx="0"/>
          <a:chOff y="0" x="0"/>
          <a:chExt cy="0" cx="0"/>
        </a:xfrm>
      </p:grpSpPr>
      <p:sp>
        <p:nvSpPr>
          <p:cNvPr id="139" name="Shape 13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Brothers of Chi Chapter</a:t>
            </a:r>
          </a:p>
        </p:txBody>
      </p:sp>
      <p:sp>
        <p:nvSpPr>
          <p:cNvPr id="140" name="Shape 140"/>
          <p:cNvSpPr txBox="1"/>
          <p:nvPr>
            <p:ph idx="1" type="body"/>
          </p:nvPr>
        </p:nvSpPr>
        <p:spPr>
          <a:xfrm>
            <a:off y="1732125" x="457200"/>
            <a:ext cy="3231300" cx="8310300"/>
          </a:xfrm>
          <a:prstGeom prst="rect">
            <a:avLst/>
          </a:prstGeom>
          <a:solidFill>
            <a:srgbClr val="FFFFFF"/>
          </a:solidFill>
        </p:spPr>
        <p:txBody>
          <a:bodyPr bIns="91425" rIns="91425" lIns="91425" tIns="91425" anchor="t" anchorCtr="0">
            <a:noAutofit/>
          </a:bodyPr>
          <a:lstStyle/>
          <a:p>
            <a:pPr algn="r" rtl="0" lvl="0">
              <a:buNone/>
            </a:pPr>
            <a:r>
              <a:rPr sz="2400" lang="en">
                <a:solidFill>
                  <a:srgbClr val="000000"/>
                </a:solidFill>
                <a:latin typeface="Cambria"/>
                <a:ea typeface="Cambria"/>
                <a:cs typeface="Cambria"/>
                <a:sym typeface="Cambria"/>
              </a:rPr>
              <a:t>Change of plans!</a:t>
            </a:r>
          </a:p>
          <a:p>
            <a:pPr algn="r" rtl="0" lvl="0">
              <a:buNone/>
            </a:pPr>
            <a:r>
              <a:rPr sz="2400" lang="en">
                <a:solidFill>
                  <a:srgbClr val="000000"/>
                </a:solidFill>
                <a:latin typeface="Cambria"/>
                <a:ea typeface="Cambria"/>
                <a:cs typeface="Cambria"/>
                <a:sym typeface="Cambria"/>
              </a:rPr>
              <a:t>Submit pictures to Historian and</a:t>
            </a:r>
          </a:p>
          <a:p>
            <a:pPr algn="r" rtl="0" lvl="0">
              <a:buNone/>
            </a:pPr>
            <a:r>
              <a:rPr sz="2400" lang="en">
                <a:solidFill>
                  <a:srgbClr val="000000"/>
                </a:solidFill>
                <a:latin typeface="Cambria"/>
                <a:ea typeface="Cambria"/>
                <a:cs typeface="Cambria"/>
                <a:sym typeface="Cambria"/>
              </a:rPr>
              <a:t>and let the Chapter decide </a:t>
            </a:r>
          </a:p>
          <a:p>
            <a:pPr algn="r" rtl="0" lvl="0">
              <a:buNone/>
            </a:pPr>
            <a:r>
              <a:rPr sz="2400" lang="en">
                <a:solidFill>
                  <a:srgbClr val="000000"/>
                </a:solidFill>
                <a:latin typeface="Cambria"/>
                <a:ea typeface="Cambria"/>
                <a:cs typeface="Cambria"/>
                <a:sym typeface="Cambria"/>
              </a:rPr>
              <a:t>which caption is best!</a:t>
            </a:r>
          </a:p>
          <a:p>
            <a:r>
              <a:t/>
            </a:r>
          </a:p>
          <a:p>
            <a:pPr algn="r" rtl="0" lvl="0">
              <a:buNone/>
            </a:pPr>
            <a:r>
              <a:rPr sz="2400" lang="en">
                <a:solidFill>
                  <a:srgbClr val="000000"/>
                </a:solidFill>
                <a:latin typeface="Cambria"/>
                <a:ea typeface="Cambria"/>
                <a:cs typeface="Cambria"/>
                <a:sym typeface="Cambria"/>
              </a:rPr>
              <a:t>apoxhistorian@gmail.com</a:t>
            </a:r>
          </a:p>
          <a:p>
            <a:pPr algn="r" rtl="0" lvl="0">
              <a:buNone/>
            </a:pPr>
            <a:r>
              <a:rPr sz="2400" lang="en">
                <a:solidFill>
                  <a:srgbClr val="000000"/>
                </a:solidFill>
                <a:latin typeface="Cambria"/>
                <a:ea typeface="Cambria"/>
                <a:cs typeface="Cambria"/>
                <a:sym typeface="Cambria"/>
              </a:rPr>
              <a:t>(925)-231-5359</a:t>
            </a:r>
          </a:p>
        </p:txBody>
      </p:sp>
      <p:pic>
        <p:nvPicPr>
          <p:cNvPr id="141" name="Shape 141"/>
          <p:cNvPicPr preferRelativeResize="0"/>
          <p:nvPr/>
        </p:nvPicPr>
        <p:blipFill>
          <a:blip r:embed="rId3"/>
          <a:stretch>
            <a:fillRect/>
          </a:stretch>
        </p:blipFill>
        <p:spPr>
          <a:xfrm>
            <a:off y="2582250" x="457200"/>
            <a:ext cy="2381250" cx="238125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145" name="Shape 145"/>
        <p:cNvGrpSpPr/>
        <p:nvPr/>
      </p:nvGrpSpPr>
      <p:grpSpPr>
        <a:xfrm>
          <a:off y="0" x="0"/>
          <a:ext cy="0" cx="0"/>
          <a:chOff y="0" x="0"/>
          <a:chExt cy="0" cx="0"/>
        </a:xfrm>
      </p:grpSpPr>
      <p:sp>
        <p:nvSpPr>
          <p:cNvPr id="146" name="Shape 14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Brothers of Chi Chapter</a:t>
            </a:r>
          </a:p>
        </p:txBody>
      </p:sp>
      <p:sp>
        <p:nvSpPr>
          <p:cNvPr id="147" name="Shape 147"/>
          <p:cNvSpPr txBox="1"/>
          <p:nvPr>
            <p:ph idx="1" type="body"/>
          </p:nvPr>
        </p:nvSpPr>
        <p:spPr>
          <a:xfrm>
            <a:off y="1930475" x="457200"/>
            <a:ext cy="3033000" cx="8310300"/>
          </a:xfrm>
          <a:prstGeom prst="rect">
            <a:avLst/>
          </a:prstGeom>
          <a:solidFill>
            <a:srgbClr val="FFFFFF"/>
          </a:solidFill>
        </p:spPr>
        <p:txBody>
          <a:bodyPr bIns="91425" rIns="91425" lIns="91425" tIns="91425" anchor="t" anchorCtr="0">
            <a:noAutofit/>
          </a:bodyPr>
          <a:lstStyle/>
          <a:p/>
        </p:txBody>
      </p:sp>
      <p:pic>
        <p:nvPicPr>
          <p:cNvPr id="148" name="Shape 148"/>
          <p:cNvPicPr preferRelativeResize="0"/>
          <p:nvPr/>
        </p:nvPicPr>
        <p:blipFill>
          <a:blip r:embed="rId3"/>
          <a:stretch>
            <a:fillRect/>
          </a:stretch>
        </p:blipFill>
        <p:spPr>
          <a:xfrm>
            <a:off y="1449550" x="3000825"/>
            <a:ext cy="3459999" cx="5766675"/>
          </a:xfrm>
          <a:prstGeom prst="rect">
            <a:avLst/>
          </a:prstGeom>
          <a:noFill/>
          <a:ln>
            <a:noFill/>
          </a:ln>
        </p:spPr>
      </p:pic>
      <p:pic>
        <p:nvPicPr>
          <p:cNvPr id="149" name="Shape 149"/>
          <p:cNvPicPr preferRelativeResize="0"/>
          <p:nvPr/>
        </p:nvPicPr>
        <p:blipFill>
          <a:blip r:embed="rId4"/>
          <a:stretch>
            <a:fillRect/>
          </a:stretch>
        </p:blipFill>
        <p:spPr>
          <a:xfrm>
            <a:off y="2582250" x="457200"/>
            <a:ext cy="2381250" cx="238125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153" name="Shape 153"/>
        <p:cNvGrpSpPr/>
        <p:nvPr/>
      </p:nvGrpSpPr>
      <p:grpSpPr>
        <a:xfrm>
          <a:off y="0" x="0"/>
          <a:ext cy="0" cx="0"/>
          <a:chOff y="0" x="0"/>
          <a:chExt cy="0" cx="0"/>
        </a:xfrm>
      </p:grpSpPr>
      <p:sp>
        <p:nvSpPr>
          <p:cNvPr id="154" name="Shape 15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Brothers of Chi Chapter</a:t>
            </a:r>
          </a:p>
        </p:txBody>
      </p:sp>
      <p:sp>
        <p:nvSpPr>
          <p:cNvPr id="155" name="Shape 155"/>
          <p:cNvSpPr txBox="1"/>
          <p:nvPr>
            <p:ph idx="1" type="body"/>
          </p:nvPr>
        </p:nvSpPr>
        <p:spPr>
          <a:xfrm>
            <a:off y="1930475" x="457200"/>
            <a:ext cy="3033000" cx="8310300"/>
          </a:xfrm>
          <a:prstGeom prst="rect">
            <a:avLst/>
          </a:prstGeom>
          <a:solidFill>
            <a:srgbClr val="FFFFFF"/>
          </a:solidFill>
        </p:spPr>
        <p:txBody>
          <a:bodyPr bIns="91425" rIns="91425" lIns="91425" tIns="91425" anchor="t" anchorCtr="0">
            <a:noAutofit/>
          </a:bodyPr>
          <a:lstStyle/>
          <a:p/>
        </p:txBody>
      </p:sp>
      <p:pic>
        <p:nvPicPr>
          <p:cNvPr id="156" name="Shape 156"/>
          <p:cNvPicPr preferRelativeResize="0"/>
          <p:nvPr/>
        </p:nvPicPr>
        <p:blipFill>
          <a:blip r:embed="rId3"/>
          <a:stretch>
            <a:fillRect/>
          </a:stretch>
        </p:blipFill>
        <p:spPr>
          <a:xfrm>
            <a:off y="2582250" x="457200"/>
            <a:ext cy="2381250" cx="2381250"/>
          </a:xfrm>
          <a:prstGeom prst="rect">
            <a:avLst/>
          </a:prstGeom>
          <a:noFill/>
          <a:ln>
            <a:noFill/>
          </a:ln>
        </p:spPr>
      </p:pic>
      <p:pic>
        <p:nvPicPr>
          <p:cNvPr id="157" name="Shape 157"/>
          <p:cNvPicPr preferRelativeResize="0"/>
          <p:nvPr/>
        </p:nvPicPr>
        <p:blipFill>
          <a:blip r:embed="rId4"/>
          <a:stretch>
            <a:fillRect/>
          </a:stretch>
        </p:blipFill>
        <p:spPr>
          <a:xfrm>
            <a:off y="1304923" x="2838450"/>
            <a:ext cy="3838574" cx="3267075"/>
          </a:xfrm>
          <a:prstGeom prst="rect">
            <a:avLst/>
          </a:prstGeom>
          <a:noFill/>
          <a:ln>
            <a:noFill/>
          </a:ln>
        </p:spPr>
      </p:pic>
      <p:pic>
        <p:nvPicPr>
          <p:cNvPr id="158" name="Shape 158"/>
          <p:cNvPicPr preferRelativeResize="0"/>
          <p:nvPr/>
        </p:nvPicPr>
        <p:blipFill>
          <a:blip r:embed="rId5"/>
          <a:stretch>
            <a:fillRect/>
          </a:stretch>
        </p:blipFill>
        <p:spPr>
          <a:xfrm>
            <a:off y="1304912" x="6105512"/>
            <a:ext cy="3838575" cx="3038475"/>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162" name="Shape 162"/>
        <p:cNvGrpSpPr/>
        <p:nvPr/>
      </p:nvGrpSpPr>
      <p:grpSpPr>
        <a:xfrm>
          <a:off y="0" x="0"/>
          <a:ext cy="0" cx="0"/>
          <a:chOff y="0" x="0"/>
          <a:chExt cy="0" cx="0"/>
        </a:xfrm>
      </p:grpSpPr>
      <p:sp>
        <p:nvSpPr>
          <p:cNvPr id="163" name="Shape 16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Brothers of Chi Chapter</a:t>
            </a:r>
          </a:p>
        </p:txBody>
      </p:sp>
      <p:pic>
        <p:nvPicPr>
          <p:cNvPr id="164" name="Shape 164"/>
          <p:cNvPicPr preferRelativeResize="0"/>
          <p:nvPr/>
        </p:nvPicPr>
        <p:blipFill>
          <a:blip r:embed="rId3"/>
          <a:stretch>
            <a:fillRect/>
          </a:stretch>
        </p:blipFill>
        <p:spPr>
          <a:xfrm>
            <a:off y="1221325" x="3515637"/>
            <a:ext cy="3089150" cx="2112733"/>
          </a:xfrm>
          <a:prstGeom prst="rect">
            <a:avLst/>
          </a:prstGeom>
          <a:noFill/>
          <a:ln>
            <a:noFill/>
          </a:ln>
        </p:spPr>
      </p:pic>
      <p:sp>
        <p:nvSpPr>
          <p:cNvPr id="165" name="Shape 165"/>
          <p:cNvSpPr txBox="1"/>
          <p:nvPr>
            <p:ph idx="1" type="body"/>
          </p:nvPr>
        </p:nvSpPr>
        <p:spPr>
          <a:xfrm>
            <a:off y="4191475" x="2221350"/>
            <a:ext cy="449700" cx="5117100"/>
          </a:xfrm>
          <a:prstGeom prst="rect">
            <a:avLst/>
          </a:prstGeom>
          <a:solidFill>
            <a:srgbClr val="FFFFFF"/>
          </a:solidFill>
        </p:spPr>
        <p:txBody>
          <a:bodyPr bIns="91425" rIns="91425" lIns="91425" tIns="91425" anchor="t" anchorCtr="0">
            <a:noAutofit/>
          </a:bodyPr>
          <a:lstStyle/>
          <a:p>
            <a:pPr rtl="0" lvl="0">
              <a:buNone/>
            </a:pPr>
            <a:r>
              <a:rPr sz="2400" lang="en">
                <a:solidFill>
                  <a:srgbClr val="000000"/>
                </a:solidFill>
                <a:latin typeface="Cambria"/>
                <a:ea typeface="Cambria"/>
                <a:cs typeface="Cambria"/>
                <a:sym typeface="Cambria"/>
              </a:rPr>
              <a:t>”Ready for another earthquake?”</a:t>
            </a:r>
          </a:p>
        </p:txBody>
      </p:sp>
      <p:sp>
        <p:nvSpPr>
          <p:cNvPr id="166" name="Shape 166"/>
          <p:cNvSpPr txBox="1"/>
          <p:nvPr/>
        </p:nvSpPr>
        <p:spPr>
          <a:xfrm>
            <a:off y="4760050" x="3160150"/>
            <a:ext cy="528900" cx="4654199"/>
          </a:xfrm>
          <a:prstGeom prst="rect">
            <a:avLst/>
          </a:prstGeom>
          <a:solidFill>
            <a:srgbClr val="FFFFFF"/>
          </a:solidFill>
        </p:spPr>
        <p:txBody>
          <a:bodyPr bIns="91425" rIns="91425" lIns="91425" tIns="91425" anchor="t" anchorCtr="0">
            <a:noAutofit/>
          </a:bodyPr>
          <a:lstStyle/>
          <a:p>
            <a:pPr rtl="0" lvl="0">
              <a:buNone/>
            </a:pPr>
            <a:r>
              <a:rPr lang="en"/>
              <a:t>Submitted by Kristine Huynh</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170" name="Shape 170"/>
        <p:cNvGrpSpPr/>
        <p:nvPr/>
      </p:nvGrpSpPr>
      <p:grpSpPr>
        <a:xfrm>
          <a:off y="0" x="0"/>
          <a:ext cy="0" cx="0"/>
          <a:chOff y="0" x="0"/>
          <a:chExt cy="0" cx="0"/>
        </a:xfrm>
      </p:grpSpPr>
      <p:sp>
        <p:nvSpPr>
          <p:cNvPr id="171" name="Shape 17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Brothers of Chi Chapter</a:t>
            </a:r>
          </a:p>
        </p:txBody>
      </p:sp>
      <p:sp>
        <p:nvSpPr>
          <p:cNvPr id="172" name="Shape 172"/>
          <p:cNvSpPr txBox="1"/>
          <p:nvPr>
            <p:ph idx="1" type="body"/>
          </p:nvPr>
        </p:nvSpPr>
        <p:spPr>
          <a:xfrm>
            <a:off y="1930475" x="457200"/>
            <a:ext cy="3033000" cx="8310300"/>
          </a:xfrm>
          <a:prstGeom prst="rect">
            <a:avLst/>
          </a:prstGeom>
          <a:solidFill>
            <a:srgbClr val="FFFFFF"/>
          </a:solidFill>
        </p:spPr>
        <p:txBody>
          <a:bodyPr bIns="91425" rIns="91425" lIns="91425" tIns="91425" anchor="t" anchorCtr="0">
            <a:noAutofit/>
          </a:bodyPr>
          <a:lstStyle/>
          <a:p/>
        </p:txBody>
      </p:sp>
      <p:pic>
        <p:nvPicPr>
          <p:cNvPr id="173" name="Shape 173"/>
          <p:cNvPicPr preferRelativeResize="0"/>
          <p:nvPr/>
        </p:nvPicPr>
        <p:blipFill>
          <a:blip r:embed="rId3"/>
          <a:stretch>
            <a:fillRect/>
          </a:stretch>
        </p:blipFill>
        <p:spPr>
          <a:xfrm>
            <a:off y="1203250" x="1452699"/>
            <a:ext cy="1639751" cx="1229824"/>
          </a:xfrm>
          <a:prstGeom prst="rect">
            <a:avLst/>
          </a:prstGeom>
          <a:noFill/>
          <a:ln>
            <a:noFill/>
          </a:ln>
        </p:spPr>
      </p:pic>
      <p:pic>
        <p:nvPicPr>
          <p:cNvPr id="174" name="Shape 174"/>
          <p:cNvPicPr preferRelativeResize="0"/>
          <p:nvPr/>
        </p:nvPicPr>
        <p:blipFill>
          <a:blip r:embed="rId4"/>
          <a:stretch>
            <a:fillRect/>
          </a:stretch>
        </p:blipFill>
        <p:spPr>
          <a:xfrm>
            <a:off y="1203250" x="2768525"/>
            <a:ext cy="1639749" cx="1093182"/>
          </a:xfrm>
          <a:prstGeom prst="rect">
            <a:avLst/>
          </a:prstGeom>
          <a:noFill/>
          <a:ln>
            <a:noFill/>
          </a:ln>
        </p:spPr>
      </p:pic>
      <p:pic>
        <p:nvPicPr>
          <p:cNvPr id="175" name="Shape 175"/>
          <p:cNvPicPr preferRelativeResize="0"/>
          <p:nvPr/>
        </p:nvPicPr>
        <p:blipFill>
          <a:blip r:embed="rId5"/>
          <a:stretch>
            <a:fillRect/>
          </a:stretch>
        </p:blipFill>
        <p:spPr>
          <a:xfrm>
            <a:off y="1203250" x="3934500"/>
            <a:ext cy="1639751" cx="1229824"/>
          </a:xfrm>
          <a:prstGeom prst="rect">
            <a:avLst/>
          </a:prstGeom>
          <a:noFill/>
          <a:ln>
            <a:noFill/>
          </a:ln>
        </p:spPr>
      </p:pic>
      <p:pic>
        <p:nvPicPr>
          <p:cNvPr id="176" name="Shape 176"/>
          <p:cNvPicPr preferRelativeResize="0"/>
          <p:nvPr/>
        </p:nvPicPr>
        <p:blipFill>
          <a:blip r:embed="rId6"/>
          <a:stretch>
            <a:fillRect/>
          </a:stretch>
        </p:blipFill>
        <p:spPr>
          <a:xfrm>
            <a:off y="1203250" x="5250325"/>
            <a:ext cy="1639749" cx="1093175"/>
          </a:xfrm>
          <a:prstGeom prst="rect">
            <a:avLst/>
          </a:prstGeom>
          <a:noFill/>
          <a:ln>
            <a:noFill/>
          </a:ln>
        </p:spPr>
      </p:pic>
      <p:pic>
        <p:nvPicPr>
          <p:cNvPr id="177" name="Shape 177"/>
          <p:cNvPicPr preferRelativeResize="0"/>
          <p:nvPr/>
        </p:nvPicPr>
        <p:blipFill>
          <a:blip r:embed="rId7"/>
          <a:stretch>
            <a:fillRect/>
          </a:stretch>
        </p:blipFill>
        <p:spPr>
          <a:xfrm flipH="1">
            <a:off y="3062050" x="1452701"/>
            <a:ext cy="1783007" cx="1198849"/>
          </a:xfrm>
          <a:prstGeom prst="rect">
            <a:avLst/>
          </a:prstGeom>
          <a:noFill/>
          <a:ln>
            <a:noFill/>
          </a:ln>
        </p:spPr>
      </p:pic>
      <p:pic>
        <p:nvPicPr>
          <p:cNvPr id="178" name="Shape 178"/>
          <p:cNvPicPr preferRelativeResize="0"/>
          <p:nvPr/>
        </p:nvPicPr>
        <p:blipFill>
          <a:blip r:embed="rId8"/>
          <a:stretch>
            <a:fillRect/>
          </a:stretch>
        </p:blipFill>
        <p:spPr>
          <a:xfrm flipH="1">
            <a:off y="3057675" x="2780300"/>
            <a:ext cy="1783000" cx="1093174"/>
          </a:xfrm>
          <a:prstGeom prst="rect">
            <a:avLst/>
          </a:prstGeom>
          <a:noFill/>
          <a:ln>
            <a:noFill/>
          </a:ln>
        </p:spPr>
      </p:pic>
      <p:pic>
        <p:nvPicPr>
          <p:cNvPr id="179" name="Shape 179"/>
          <p:cNvPicPr preferRelativeResize="0"/>
          <p:nvPr/>
        </p:nvPicPr>
        <p:blipFill>
          <a:blip r:embed="rId9"/>
          <a:stretch>
            <a:fillRect/>
          </a:stretch>
        </p:blipFill>
        <p:spPr>
          <a:xfrm>
            <a:off y="3062050" x="3934500"/>
            <a:ext cy="1783000" cx="1198850"/>
          </a:xfrm>
          <a:prstGeom prst="rect">
            <a:avLst/>
          </a:prstGeom>
          <a:noFill/>
          <a:ln>
            <a:noFill/>
          </a:ln>
        </p:spPr>
      </p:pic>
      <p:pic>
        <p:nvPicPr>
          <p:cNvPr id="180" name="Shape 180"/>
          <p:cNvPicPr preferRelativeResize="0"/>
          <p:nvPr/>
        </p:nvPicPr>
        <p:blipFill>
          <a:blip r:embed="rId10"/>
          <a:stretch>
            <a:fillRect/>
          </a:stretch>
        </p:blipFill>
        <p:spPr>
          <a:xfrm>
            <a:off y="1203250" x="136875"/>
            <a:ext cy="1639751" cx="1229824"/>
          </a:xfrm>
          <a:prstGeom prst="rect">
            <a:avLst/>
          </a:prstGeom>
          <a:noFill/>
          <a:ln>
            <a:noFill/>
          </a:ln>
        </p:spPr>
      </p:pic>
      <p:pic>
        <p:nvPicPr>
          <p:cNvPr id="181" name="Shape 181"/>
          <p:cNvPicPr preferRelativeResize="0"/>
          <p:nvPr/>
        </p:nvPicPr>
        <p:blipFill>
          <a:blip r:embed="rId11"/>
          <a:stretch>
            <a:fillRect/>
          </a:stretch>
        </p:blipFill>
        <p:spPr>
          <a:xfrm>
            <a:off y="3062050" x="118150"/>
            <a:ext cy="1783008" cx="1198849"/>
          </a:xfrm>
          <a:prstGeom prst="rect">
            <a:avLst/>
          </a:prstGeom>
          <a:noFill/>
          <a:ln>
            <a:noFill/>
          </a:ln>
        </p:spPr>
      </p:pic>
      <p:pic>
        <p:nvPicPr>
          <p:cNvPr id="182" name="Shape 182"/>
          <p:cNvPicPr preferRelativeResize="0"/>
          <p:nvPr/>
        </p:nvPicPr>
        <p:blipFill>
          <a:blip r:embed="rId12"/>
          <a:stretch>
            <a:fillRect/>
          </a:stretch>
        </p:blipFill>
        <p:spPr>
          <a:xfrm>
            <a:off y="3062050" x="5238550"/>
            <a:ext cy="1782995" cx="1093174"/>
          </a:xfrm>
          <a:prstGeom prst="rect">
            <a:avLst/>
          </a:prstGeom>
          <a:noFill/>
          <a:ln>
            <a:noFill/>
          </a:ln>
        </p:spPr>
      </p:pic>
      <p:pic>
        <p:nvPicPr>
          <p:cNvPr id="183" name="Shape 183"/>
          <p:cNvPicPr preferRelativeResize="0"/>
          <p:nvPr/>
        </p:nvPicPr>
        <p:blipFill>
          <a:blip r:embed="rId13"/>
          <a:stretch>
            <a:fillRect/>
          </a:stretch>
        </p:blipFill>
        <p:spPr>
          <a:xfrm>
            <a:off y="1203250" x="6416300"/>
            <a:ext cy="1639751" cx="1229824"/>
          </a:xfrm>
          <a:prstGeom prst="rect">
            <a:avLst/>
          </a:prstGeom>
          <a:noFill/>
          <a:ln>
            <a:noFill/>
          </a:ln>
        </p:spPr>
      </p:pic>
      <p:pic>
        <p:nvPicPr>
          <p:cNvPr id="184" name="Shape 184"/>
          <p:cNvPicPr preferRelativeResize="0"/>
          <p:nvPr/>
        </p:nvPicPr>
        <p:blipFill>
          <a:blip r:embed="rId14"/>
          <a:stretch>
            <a:fillRect/>
          </a:stretch>
        </p:blipFill>
        <p:spPr>
          <a:xfrm>
            <a:off y="3065175" x="6416300"/>
            <a:ext cy="1783007" cx="1198850"/>
          </a:xfrm>
          <a:prstGeom prst="rect">
            <a:avLst/>
          </a:prstGeom>
          <a:noFill/>
          <a:ln>
            <a:noFill/>
          </a:ln>
        </p:spPr>
      </p:pic>
      <p:pic>
        <p:nvPicPr>
          <p:cNvPr id="185" name="Shape 185"/>
          <p:cNvPicPr preferRelativeResize="0"/>
          <p:nvPr/>
        </p:nvPicPr>
        <p:blipFill>
          <a:blip r:embed="rId15"/>
          <a:stretch>
            <a:fillRect/>
          </a:stretch>
        </p:blipFill>
        <p:spPr>
          <a:xfrm>
            <a:off y="1203250" x="7718925"/>
            <a:ext cy="1639749" cx="1198850"/>
          </a:xfrm>
          <a:prstGeom prst="rect">
            <a:avLst/>
          </a:prstGeom>
          <a:noFill/>
          <a:ln>
            <a:noFill/>
          </a:ln>
        </p:spPr>
      </p:pic>
      <p:pic>
        <p:nvPicPr>
          <p:cNvPr id="186" name="Shape 186"/>
          <p:cNvPicPr preferRelativeResize="0"/>
          <p:nvPr/>
        </p:nvPicPr>
        <p:blipFill>
          <a:blip r:embed="rId16"/>
          <a:stretch>
            <a:fillRect/>
          </a:stretch>
        </p:blipFill>
        <p:spPr>
          <a:xfrm>
            <a:off y="3065175" x="7699725"/>
            <a:ext cy="1783000" cx="1198849"/>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190" name="Shape 190"/>
        <p:cNvGrpSpPr/>
        <p:nvPr/>
      </p:nvGrpSpPr>
      <p:grpSpPr>
        <a:xfrm>
          <a:off y="0" x="0"/>
          <a:ext cy="0" cx="0"/>
          <a:chOff y="0" x="0"/>
          <a:chExt cy="0" cx="0"/>
        </a:xfrm>
      </p:grpSpPr>
      <p:sp>
        <p:nvSpPr>
          <p:cNvPr id="191" name="Shape 19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Headshots</a:t>
            </a:r>
          </a:p>
        </p:txBody>
      </p:sp>
      <p:sp>
        <p:nvSpPr>
          <p:cNvPr id="192" name="Shape 192"/>
          <p:cNvSpPr txBox="1"/>
          <p:nvPr>
            <p:ph idx="1" type="body"/>
          </p:nvPr>
        </p:nvSpPr>
        <p:spPr>
          <a:xfrm>
            <a:off y="1395600" x="457200"/>
            <a:ext cy="3567899" cx="4236899"/>
          </a:xfrm>
          <a:prstGeom prst="rect">
            <a:avLst/>
          </a:prstGeom>
          <a:solidFill>
            <a:srgbClr val="FFFFFF"/>
          </a:solidFill>
        </p:spPr>
        <p:txBody>
          <a:bodyPr bIns="91425" rIns="91425" lIns="91425" tIns="91425" anchor="t" anchorCtr="0">
            <a:noAutofit/>
          </a:bodyPr>
          <a:lstStyle/>
          <a:p>
            <a:pPr rtl="0" lvl="0">
              <a:buNone/>
            </a:pPr>
            <a:r>
              <a:rPr sz="1800" lang="en">
                <a:solidFill>
                  <a:srgbClr val="000000"/>
                </a:solidFill>
              </a:rPr>
              <a:t>If your last names start from I-M…</a:t>
            </a:r>
          </a:p>
          <a:p>
            <a:r>
              <a:t/>
            </a:r>
          </a:p>
          <a:p>
            <a:pPr rtl="0" lvl="0">
              <a:buNone/>
            </a:pPr>
            <a:r>
              <a:rPr sz="1800" lang="en">
                <a:solidFill>
                  <a:srgbClr val="000000"/>
                </a:solidFill>
              </a:rPr>
              <a:t>please stay after toast song…</a:t>
            </a:r>
          </a:p>
          <a:p>
            <a:r>
              <a:t/>
            </a:r>
          </a:p>
          <a:p>
            <a:pPr rtl="0" lvl="0">
              <a:buNone/>
            </a:pPr>
            <a:r>
              <a:rPr sz="1800" lang="en">
                <a:solidFill>
                  <a:srgbClr val="000000"/>
                </a:solidFill>
              </a:rPr>
              <a:t>for your HEADSHOTS!</a:t>
            </a:r>
          </a:p>
        </p:txBody>
      </p:sp>
      <p:pic>
        <p:nvPicPr>
          <p:cNvPr id="193" name="Shape 193"/>
          <p:cNvPicPr preferRelativeResize="0"/>
          <p:nvPr/>
        </p:nvPicPr>
        <p:blipFill>
          <a:blip r:embed="rId3"/>
          <a:stretch>
            <a:fillRect/>
          </a:stretch>
        </p:blipFill>
        <p:spPr>
          <a:xfrm flipH="1">
            <a:off y="1395600" x="6133303"/>
            <a:ext cy="3567899" cx="2553496"/>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y="0" x="0"/>
          <a:ext cy="0" cx="0"/>
          <a:chOff y="0" x="0"/>
          <a:chExt cy="0" cx="0"/>
        </a:xfrm>
      </p:grpSpPr>
      <p:sp>
        <p:nvSpPr>
          <p:cNvPr id="65" name="Shape 6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Agenda</a:t>
            </a:r>
          </a:p>
        </p:txBody>
      </p:sp>
      <p:sp>
        <p:nvSpPr>
          <p:cNvPr id="66" name="Shape 6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1. Chapter Business</a:t>
            </a:r>
          </a:p>
          <a:p>
            <a:pPr rtl="0" lvl="0">
              <a:buNone/>
            </a:pPr>
            <a:r>
              <a:rPr lang="en">
                <a:latin typeface="Ubuntu"/>
                <a:ea typeface="Ubuntu"/>
                <a:cs typeface="Ubuntu"/>
                <a:sym typeface="Ubuntu"/>
              </a:rPr>
              <a:t>2. Officer Updates and Announcements</a:t>
            </a:r>
          </a:p>
          <a:p>
            <a:pPr rtl="0" lvl="0">
              <a:buNone/>
            </a:pPr>
            <a:r>
              <a:rPr lang="en">
                <a:latin typeface="Ubuntu"/>
                <a:ea typeface="Ubuntu"/>
                <a:cs typeface="Ubuntu"/>
                <a:sym typeface="Ubuntu"/>
              </a:rPr>
              <a:t>3. Last Announcements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197" name="Shape 197"/>
        <p:cNvGrpSpPr/>
        <p:nvPr/>
      </p:nvGrpSpPr>
      <p:grpSpPr>
        <a:xfrm>
          <a:off y="0" x="0"/>
          <a:ext cy="0" cx="0"/>
          <a:chOff y="0" x="0"/>
          <a:chExt cy="0" cx="0"/>
        </a:xfrm>
      </p:grpSpPr>
      <p:sp>
        <p:nvSpPr>
          <p:cNvPr id="198" name="Shape 19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Headshots</a:t>
            </a:r>
          </a:p>
        </p:txBody>
      </p:sp>
      <p:sp>
        <p:nvSpPr>
          <p:cNvPr id="199" name="Shape 199"/>
          <p:cNvSpPr txBox="1"/>
          <p:nvPr>
            <p:ph idx="1" type="body"/>
          </p:nvPr>
        </p:nvSpPr>
        <p:spPr>
          <a:xfrm>
            <a:off y="1395600" x="0"/>
            <a:ext cy="3567899" cx="2266500"/>
          </a:xfrm>
          <a:prstGeom prst="rect">
            <a:avLst/>
          </a:prstGeom>
          <a:solidFill>
            <a:srgbClr val="FFFFFF"/>
          </a:solidFill>
        </p:spPr>
        <p:txBody>
          <a:bodyPr bIns="91425" rIns="91425" lIns="91425" tIns="91425" anchor="t" anchorCtr="0">
            <a:noAutofit/>
          </a:bodyPr>
          <a:lstStyle/>
          <a:p>
            <a:pPr rtl="0" lvl="0" indent="-317500" marL="457200">
              <a:spcBef>
                <a:spcPts val="0"/>
              </a:spcBef>
              <a:buClr>
                <a:schemeClr val="dk1"/>
              </a:buClr>
              <a:buSzPct val="166666"/>
              <a:buFont typeface="Arial"/>
              <a:buChar char="•"/>
            </a:pPr>
            <a:r>
              <a:rPr sz="1400" lang="en">
                <a:solidFill>
                  <a:srgbClr val="000000"/>
                </a:solidFill>
              </a:rPr>
              <a:t>Althea Alquitran</a:t>
            </a:r>
          </a:p>
          <a:p>
            <a:pPr rtl="0" lvl="0" indent="-317500" marL="457200">
              <a:spcBef>
                <a:spcPts val="0"/>
              </a:spcBef>
              <a:buClr>
                <a:schemeClr val="dk1"/>
              </a:buClr>
              <a:buSzPct val="166666"/>
              <a:buFont typeface="Arial"/>
              <a:buChar char="•"/>
            </a:pPr>
            <a:r>
              <a:rPr sz="1400" lang="en">
                <a:solidFill>
                  <a:srgbClr val="000000"/>
                </a:solidFill>
              </a:rPr>
              <a:t>Melissa Barcelona</a:t>
            </a:r>
          </a:p>
          <a:p>
            <a:pPr rtl="0" lvl="0" indent="-317500" marL="457200">
              <a:spcBef>
                <a:spcPts val="0"/>
              </a:spcBef>
              <a:buClr>
                <a:schemeClr val="dk1"/>
              </a:buClr>
              <a:buSzPct val="166666"/>
              <a:buFont typeface="Arial"/>
              <a:buChar char="•"/>
            </a:pPr>
            <a:r>
              <a:rPr sz="1400" lang="en">
                <a:solidFill>
                  <a:srgbClr val="000000"/>
                </a:solidFill>
              </a:rPr>
              <a:t>Talia Berson</a:t>
            </a:r>
          </a:p>
          <a:p>
            <a:pPr rtl="0" lvl="0" indent="-317500" marL="457200">
              <a:spcBef>
                <a:spcPts val="0"/>
              </a:spcBef>
              <a:buClr>
                <a:schemeClr val="dk1"/>
              </a:buClr>
              <a:buSzPct val="166666"/>
              <a:buFont typeface="Arial"/>
              <a:buChar char="•"/>
            </a:pPr>
            <a:r>
              <a:rPr sz="1400" lang="en">
                <a:solidFill>
                  <a:srgbClr val="000000"/>
                </a:solidFill>
              </a:rPr>
              <a:t>Jessica Bobis</a:t>
            </a:r>
          </a:p>
          <a:p>
            <a:pPr rtl="0" lvl="0" indent="-317500" marL="457200">
              <a:spcBef>
                <a:spcPts val="0"/>
              </a:spcBef>
              <a:buClr>
                <a:schemeClr val="dk1"/>
              </a:buClr>
              <a:buSzPct val="166666"/>
              <a:buFont typeface="Arial"/>
              <a:buChar char="•"/>
            </a:pPr>
            <a:r>
              <a:rPr sz="1400" lang="en">
                <a:solidFill>
                  <a:srgbClr val="000000"/>
                </a:solidFill>
              </a:rPr>
              <a:t>Ernesto Bautista</a:t>
            </a:r>
          </a:p>
          <a:p>
            <a:pPr rtl="0" lvl="0" indent="-317500" marL="457200">
              <a:spcBef>
                <a:spcPts val="0"/>
              </a:spcBef>
              <a:buClr>
                <a:schemeClr val="dk1"/>
              </a:buClr>
              <a:buSzPct val="166666"/>
              <a:buFont typeface="Arial"/>
              <a:buChar char="•"/>
            </a:pPr>
            <a:r>
              <a:rPr sz="1400" lang="en">
                <a:solidFill>
                  <a:srgbClr val="000000"/>
                </a:solidFill>
              </a:rPr>
              <a:t>Joseph Chan</a:t>
            </a:r>
          </a:p>
          <a:p>
            <a:pPr rtl="0" lvl="0" indent="-317500" marL="457200">
              <a:spcBef>
                <a:spcPts val="0"/>
              </a:spcBef>
              <a:buClr>
                <a:schemeClr val="dk1"/>
              </a:buClr>
              <a:buSzPct val="166666"/>
              <a:buFont typeface="Arial"/>
              <a:buChar char="•"/>
            </a:pPr>
            <a:r>
              <a:rPr sz="1400" lang="en">
                <a:solidFill>
                  <a:srgbClr val="000000"/>
                </a:solidFill>
              </a:rPr>
              <a:t>Stephanie Choy</a:t>
            </a:r>
          </a:p>
          <a:p>
            <a:pPr rtl="0" lvl="0" indent="-317500" marL="457200">
              <a:spcBef>
                <a:spcPts val="0"/>
              </a:spcBef>
              <a:buClr>
                <a:schemeClr val="dk1"/>
              </a:buClr>
              <a:buSzPct val="166666"/>
              <a:buFont typeface="Arial"/>
              <a:buChar char="•"/>
            </a:pPr>
            <a:r>
              <a:rPr sz="1400" lang="en"/>
              <a:t>Anna Do</a:t>
            </a:r>
          </a:p>
          <a:p>
            <a:pPr rtl="0" lvl="0" indent="-317500" marL="457200">
              <a:spcBef>
                <a:spcPts val="0"/>
              </a:spcBef>
              <a:buClr>
                <a:schemeClr val="dk1"/>
              </a:buClr>
              <a:buSzPct val="166666"/>
              <a:buFont typeface="Arial"/>
              <a:buChar char="•"/>
            </a:pPr>
            <a:r>
              <a:rPr sz="1400" lang="en"/>
              <a:t>Vickie Do</a:t>
            </a:r>
          </a:p>
          <a:p>
            <a:pPr rtl="0" lvl="0" indent="-317500" marL="457200">
              <a:spcBef>
                <a:spcPts val="0"/>
              </a:spcBef>
              <a:buClr>
                <a:schemeClr val="dk1"/>
              </a:buClr>
              <a:buSzPct val="166666"/>
              <a:buFont typeface="Arial"/>
              <a:buChar char="•"/>
            </a:pPr>
            <a:r>
              <a:rPr sz="1400" lang="en"/>
              <a:t>Merry Fu</a:t>
            </a:r>
          </a:p>
          <a:p>
            <a:pPr rtl="0" lvl="0" indent="-317500" marL="457200">
              <a:spcBef>
                <a:spcPts val="0"/>
              </a:spcBef>
              <a:buClr>
                <a:schemeClr val="dk1"/>
              </a:buClr>
              <a:buSzPct val="166666"/>
              <a:buFont typeface="Arial"/>
              <a:buChar char="•"/>
            </a:pPr>
            <a:r>
              <a:rPr sz="1400" lang="en"/>
              <a:t>Holly Fuong</a:t>
            </a:r>
          </a:p>
          <a:p>
            <a:pPr rtl="0" lvl="0" indent="-317500" marL="457200">
              <a:spcBef>
                <a:spcPts val="0"/>
              </a:spcBef>
              <a:buClr>
                <a:schemeClr val="dk1"/>
              </a:buClr>
              <a:buSzPct val="166666"/>
              <a:buFont typeface="Arial"/>
              <a:buChar char="•"/>
            </a:pPr>
            <a:r>
              <a:rPr sz="1400" lang="en"/>
              <a:t>Jeremy Gozzip</a:t>
            </a:r>
          </a:p>
          <a:p>
            <a:pPr rtl="0" lvl="0" indent="-317500" marL="457200">
              <a:spcBef>
                <a:spcPts val="0"/>
              </a:spcBef>
              <a:buClr>
                <a:schemeClr val="dk1"/>
              </a:buClr>
              <a:buSzPct val="166666"/>
              <a:buFont typeface="Arial"/>
              <a:buChar char="•"/>
            </a:pPr>
            <a:r>
              <a:rPr sz="1400" lang="en"/>
              <a:t>Rui Guo</a:t>
            </a:r>
          </a:p>
          <a:p>
            <a:pPr rtl="0" lvl="0" indent="-317500" marL="457200">
              <a:spcBef>
                <a:spcPts val="0"/>
              </a:spcBef>
              <a:buClr>
                <a:schemeClr val="dk1"/>
              </a:buClr>
              <a:buSzPct val="166666"/>
              <a:buFont typeface="Arial"/>
              <a:buChar char="•"/>
            </a:pPr>
            <a:r>
              <a:rPr sz="1400" lang="en"/>
              <a:t>Jessie Hsieh</a:t>
            </a:r>
          </a:p>
          <a:p>
            <a:pPr rtl="0" lvl="0" indent="-317500" marL="457200">
              <a:spcBef>
                <a:spcPts val="0"/>
              </a:spcBef>
              <a:buClr>
                <a:schemeClr val="dk1"/>
              </a:buClr>
              <a:buSzPct val="166666"/>
              <a:buFont typeface="Arial"/>
              <a:buChar char="•"/>
            </a:pPr>
            <a:r>
              <a:rPr sz="1400" lang="en"/>
              <a:t>Peter Huang</a:t>
            </a:r>
          </a:p>
          <a:p>
            <a:pPr rtl="0" lvl="0" indent="-317500" marL="457200">
              <a:spcBef>
                <a:spcPts val="0"/>
              </a:spcBef>
              <a:buClr>
                <a:schemeClr val="dk1"/>
              </a:buClr>
              <a:buSzPct val="166666"/>
              <a:buFont typeface="Arial"/>
              <a:buChar char="•"/>
            </a:pPr>
            <a:r>
              <a:rPr sz="1400" lang="en"/>
              <a:t>Kristine Huynh</a:t>
            </a:r>
          </a:p>
        </p:txBody>
      </p:sp>
      <p:sp>
        <p:nvSpPr>
          <p:cNvPr id="200" name="Shape 200"/>
          <p:cNvSpPr txBox="1"/>
          <p:nvPr>
            <p:ph idx="2" type="body"/>
          </p:nvPr>
        </p:nvSpPr>
        <p:spPr>
          <a:xfrm>
            <a:off y="1395600" x="2015275"/>
            <a:ext cy="3567899" cx="2266500"/>
          </a:xfrm>
          <a:prstGeom prst="rect">
            <a:avLst/>
          </a:prstGeom>
          <a:solidFill>
            <a:srgbClr val="FFFFFF"/>
          </a:solidFill>
        </p:spPr>
        <p:txBody>
          <a:bodyPr bIns="91425" rIns="91425" lIns="91425" tIns="91425" anchor="t" anchorCtr="0">
            <a:noAutofit/>
          </a:bodyPr>
          <a:lstStyle/>
          <a:p>
            <a:pPr rtl="0" lvl="0" indent="-317500" marL="457200">
              <a:spcBef>
                <a:spcPts val="0"/>
              </a:spcBef>
              <a:buClr>
                <a:schemeClr val="dk1"/>
              </a:buClr>
              <a:buSzPct val="166666"/>
              <a:buFont typeface="Arial"/>
              <a:buChar char="•"/>
            </a:pPr>
            <a:r>
              <a:rPr sz="1400" lang="en">
                <a:solidFill>
                  <a:srgbClr val="000000"/>
                </a:solidFill>
              </a:rPr>
              <a:t>Maiko Ibay</a:t>
            </a:r>
          </a:p>
          <a:p>
            <a:pPr rtl="0" lvl="0" indent="-317500" marL="457200">
              <a:spcBef>
                <a:spcPts val="0"/>
              </a:spcBef>
              <a:buClr>
                <a:schemeClr val="dk1"/>
              </a:buClr>
              <a:buSzPct val="166666"/>
              <a:buFont typeface="Arial"/>
              <a:buChar char="•"/>
            </a:pPr>
            <a:r>
              <a:rPr sz="1400" lang="en">
                <a:solidFill>
                  <a:srgbClr val="000000"/>
                </a:solidFill>
              </a:rPr>
              <a:t>Hazel Jeon</a:t>
            </a:r>
          </a:p>
          <a:p>
            <a:pPr rtl="0" lvl="0" indent="-317500" marL="457200">
              <a:spcBef>
                <a:spcPts val="0"/>
              </a:spcBef>
              <a:buClr>
                <a:schemeClr val="dk1"/>
              </a:buClr>
              <a:buSzPct val="166666"/>
              <a:buFont typeface="Arial"/>
              <a:buChar char="•"/>
            </a:pPr>
            <a:r>
              <a:rPr sz="1400" lang="en">
                <a:solidFill>
                  <a:srgbClr val="000000"/>
                </a:solidFill>
              </a:rPr>
              <a:t>Bo Bae Jeong</a:t>
            </a:r>
          </a:p>
          <a:p>
            <a:pPr rtl="0" lvl="0" indent="-317500" marL="457200">
              <a:spcBef>
                <a:spcPts val="0"/>
              </a:spcBef>
              <a:buClr>
                <a:schemeClr val="dk1"/>
              </a:buClr>
              <a:buSzPct val="166666"/>
              <a:buFont typeface="Arial"/>
              <a:buChar char="•"/>
            </a:pPr>
            <a:r>
              <a:rPr sz="1400" lang="en">
                <a:solidFill>
                  <a:srgbClr val="000000"/>
                </a:solidFill>
              </a:rPr>
              <a:t>Xin Jin</a:t>
            </a:r>
          </a:p>
          <a:p>
            <a:pPr rtl="0" lvl="0" indent="-317500" marL="457200">
              <a:spcBef>
                <a:spcPts val="0"/>
              </a:spcBef>
              <a:buClr>
                <a:schemeClr val="dk1"/>
              </a:buClr>
              <a:buSzPct val="166666"/>
              <a:buFont typeface="Arial"/>
              <a:buChar char="•"/>
            </a:pPr>
            <a:r>
              <a:rPr sz="1400" lang="en">
                <a:solidFill>
                  <a:srgbClr val="000000"/>
                </a:solidFill>
              </a:rPr>
              <a:t>Mega Kakitsubo</a:t>
            </a:r>
          </a:p>
          <a:p>
            <a:pPr rtl="0" lvl="0" indent="-317500" marL="457200">
              <a:spcBef>
                <a:spcPts val="0"/>
              </a:spcBef>
              <a:buClr>
                <a:schemeClr val="dk1"/>
              </a:buClr>
              <a:buSzPct val="166666"/>
              <a:buFont typeface="Arial"/>
              <a:buChar char="•"/>
            </a:pPr>
            <a:r>
              <a:rPr sz="1400" lang="en">
                <a:solidFill>
                  <a:srgbClr val="000000"/>
                </a:solidFill>
              </a:rPr>
              <a:t>Linda Kang</a:t>
            </a:r>
          </a:p>
          <a:p>
            <a:pPr rtl="0" lvl="0" indent="-317500" marL="457200">
              <a:spcBef>
                <a:spcPts val="0"/>
              </a:spcBef>
              <a:buClr>
                <a:schemeClr val="dk1"/>
              </a:buClr>
              <a:buSzPct val="166666"/>
              <a:buFont typeface="Arial"/>
              <a:buChar char="•"/>
            </a:pPr>
            <a:r>
              <a:rPr sz="1400" lang="en">
                <a:solidFill>
                  <a:srgbClr val="000000"/>
                </a:solidFill>
              </a:rPr>
              <a:t>Alex Kim</a:t>
            </a:r>
          </a:p>
          <a:p>
            <a:pPr rtl="0" lvl="0" indent="-317500" marL="457200">
              <a:spcBef>
                <a:spcPts val="0"/>
              </a:spcBef>
              <a:buClr>
                <a:schemeClr val="dk1"/>
              </a:buClr>
              <a:buSzPct val="166666"/>
              <a:buFont typeface="Arial"/>
              <a:buChar char="•"/>
            </a:pPr>
            <a:r>
              <a:rPr sz="1400" lang="en">
                <a:solidFill>
                  <a:srgbClr val="000000"/>
                </a:solidFill>
              </a:rPr>
              <a:t>Joanne Kung</a:t>
            </a:r>
          </a:p>
          <a:p>
            <a:pPr rtl="0" lvl="0" indent="-317500" marL="457200">
              <a:spcBef>
                <a:spcPts val="0"/>
              </a:spcBef>
              <a:buClr>
                <a:schemeClr val="dk1"/>
              </a:buClr>
              <a:buSzPct val="166666"/>
              <a:buFont typeface="Arial"/>
              <a:buChar char="•"/>
            </a:pPr>
            <a:r>
              <a:rPr sz="1400" lang="en">
                <a:solidFill>
                  <a:srgbClr val="000000"/>
                </a:solidFill>
              </a:rPr>
              <a:t>Jenny Lam</a:t>
            </a:r>
          </a:p>
          <a:p>
            <a:pPr rtl="0" lvl="0" indent="-317500" marL="457200">
              <a:spcBef>
                <a:spcPts val="0"/>
              </a:spcBef>
              <a:buClr>
                <a:schemeClr val="dk1"/>
              </a:buClr>
              <a:buSzPct val="166666"/>
              <a:buFont typeface="Arial"/>
              <a:buChar char="•"/>
            </a:pPr>
            <a:r>
              <a:rPr sz="1400" lang="en">
                <a:solidFill>
                  <a:srgbClr val="000000"/>
                </a:solidFill>
              </a:rPr>
              <a:t>Lisa Lau</a:t>
            </a:r>
          </a:p>
          <a:p>
            <a:pPr rtl="0" lvl="0" indent="-317500" marL="457200">
              <a:spcBef>
                <a:spcPts val="0"/>
              </a:spcBef>
              <a:buClr>
                <a:schemeClr val="dk1"/>
              </a:buClr>
              <a:buSzPct val="166666"/>
              <a:buFont typeface="Arial"/>
              <a:buChar char="•"/>
            </a:pPr>
            <a:r>
              <a:rPr sz="1400" lang="en">
                <a:solidFill>
                  <a:srgbClr val="000000"/>
                </a:solidFill>
              </a:rPr>
              <a:t>Christine Lee</a:t>
            </a:r>
          </a:p>
          <a:p>
            <a:pPr rtl="0" lvl="0" indent="-317500" marL="457200">
              <a:spcBef>
                <a:spcPts val="0"/>
              </a:spcBef>
              <a:buClr>
                <a:schemeClr val="dk1"/>
              </a:buClr>
              <a:buSzPct val="166666"/>
              <a:buFont typeface="Arial"/>
              <a:buChar char="•"/>
            </a:pPr>
            <a:r>
              <a:rPr sz="1400" lang="en">
                <a:solidFill>
                  <a:srgbClr val="000000"/>
                </a:solidFill>
              </a:rPr>
              <a:t>Brian Lee</a:t>
            </a:r>
          </a:p>
          <a:p>
            <a:pPr rtl="0" lvl="0" indent="-317500" marL="457200">
              <a:spcBef>
                <a:spcPts val="0"/>
              </a:spcBef>
              <a:buClr>
                <a:schemeClr val="dk1"/>
              </a:buClr>
              <a:buSzPct val="166666"/>
              <a:buFont typeface="Arial"/>
              <a:buChar char="•"/>
            </a:pPr>
            <a:r>
              <a:rPr sz="1400" lang="en">
                <a:solidFill>
                  <a:srgbClr val="000000"/>
                </a:solidFill>
              </a:rPr>
              <a:t>Ariel Lei</a:t>
            </a:r>
          </a:p>
          <a:p>
            <a:pPr rtl="0" lvl="0" indent="-317500" marL="457200">
              <a:spcBef>
                <a:spcPts val="0"/>
              </a:spcBef>
              <a:buClr>
                <a:schemeClr val="dk1"/>
              </a:buClr>
              <a:buSzPct val="166666"/>
              <a:buFont typeface="Arial"/>
              <a:buChar char="•"/>
            </a:pPr>
            <a:r>
              <a:rPr sz="1400" lang="en">
                <a:solidFill>
                  <a:srgbClr val="000000"/>
                </a:solidFill>
              </a:rPr>
              <a:t>Juana Li</a:t>
            </a:r>
          </a:p>
          <a:p>
            <a:pPr rtl="0" lvl="0" indent="-317500" marL="457200">
              <a:spcBef>
                <a:spcPts val="0"/>
              </a:spcBef>
              <a:buClr>
                <a:schemeClr val="dk1"/>
              </a:buClr>
              <a:buSzPct val="166666"/>
              <a:buFont typeface="Arial"/>
              <a:buChar char="•"/>
            </a:pPr>
            <a:r>
              <a:rPr sz="1400" lang="en">
                <a:solidFill>
                  <a:srgbClr val="000000"/>
                </a:solidFill>
              </a:rPr>
              <a:t>Jun Li</a:t>
            </a:r>
          </a:p>
          <a:p>
            <a:pPr rtl="0" lvl="0" indent="-317500" marL="457200">
              <a:spcBef>
                <a:spcPts val="0"/>
              </a:spcBef>
              <a:buClr>
                <a:schemeClr val="dk1"/>
              </a:buClr>
              <a:buSzPct val="166666"/>
              <a:buFont typeface="Arial"/>
              <a:buChar char="•"/>
            </a:pPr>
            <a:r>
              <a:rPr sz="1400" lang="en">
                <a:solidFill>
                  <a:srgbClr val="000000"/>
                </a:solidFill>
              </a:rPr>
              <a:t>Michelle Li</a:t>
            </a:r>
          </a:p>
        </p:txBody>
      </p:sp>
      <p:sp>
        <p:nvSpPr>
          <p:cNvPr id="201" name="Shape 201"/>
          <p:cNvSpPr txBox="1"/>
          <p:nvPr>
            <p:ph idx="3" type="body"/>
          </p:nvPr>
        </p:nvSpPr>
        <p:spPr>
          <a:xfrm>
            <a:off y="1395600" x="3866800"/>
            <a:ext cy="3567899" cx="2266500"/>
          </a:xfrm>
          <a:prstGeom prst="rect">
            <a:avLst/>
          </a:prstGeom>
          <a:solidFill>
            <a:srgbClr val="FFFFFF"/>
          </a:solidFill>
        </p:spPr>
        <p:txBody>
          <a:bodyPr bIns="91425" rIns="91425" lIns="91425" tIns="91425" anchor="t" anchorCtr="0">
            <a:noAutofit/>
          </a:bodyPr>
          <a:lstStyle/>
          <a:p>
            <a:pPr rtl="0" lvl="0" indent="-317500" marL="457200">
              <a:spcBef>
                <a:spcPts val="0"/>
              </a:spcBef>
              <a:buClr>
                <a:schemeClr val="dk1"/>
              </a:buClr>
              <a:buSzPct val="166666"/>
              <a:buFont typeface="Arial"/>
              <a:buChar char="•"/>
            </a:pPr>
            <a:r>
              <a:rPr sz="1400" lang="en">
                <a:solidFill>
                  <a:srgbClr val="000000"/>
                </a:solidFill>
              </a:rPr>
              <a:t>San Li</a:t>
            </a:r>
          </a:p>
          <a:p>
            <a:pPr rtl="0" lvl="0" indent="-317500" marL="457200">
              <a:spcBef>
                <a:spcPts val="0"/>
              </a:spcBef>
              <a:buClr>
                <a:schemeClr val="dk1"/>
              </a:buClr>
              <a:buSzPct val="166666"/>
              <a:buFont typeface="Arial"/>
              <a:buChar char="•"/>
            </a:pPr>
            <a:r>
              <a:rPr sz="1400" lang="en">
                <a:solidFill>
                  <a:srgbClr val="000000"/>
                </a:solidFill>
              </a:rPr>
              <a:t>Sherry Li</a:t>
            </a:r>
          </a:p>
          <a:p>
            <a:pPr rtl="0" lvl="0" indent="-317500" marL="457200">
              <a:spcBef>
                <a:spcPts val="0"/>
              </a:spcBef>
              <a:buClr>
                <a:schemeClr val="dk1"/>
              </a:buClr>
              <a:buSzPct val="166666"/>
              <a:buFont typeface="Arial"/>
              <a:buChar char="•"/>
            </a:pPr>
            <a:r>
              <a:rPr sz="1400" lang="en">
                <a:solidFill>
                  <a:srgbClr val="000000"/>
                </a:solidFill>
              </a:rPr>
              <a:t>Brandon Liauw</a:t>
            </a:r>
          </a:p>
          <a:p>
            <a:pPr rtl="0" lvl="0" indent="-317500" marL="457200">
              <a:spcBef>
                <a:spcPts val="0"/>
              </a:spcBef>
              <a:buClr>
                <a:schemeClr val="dk1"/>
              </a:buClr>
              <a:buSzPct val="166666"/>
              <a:buFont typeface="Arial"/>
              <a:buChar char="•"/>
            </a:pPr>
            <a:r>
              <a:rPr sz="1400" lang="en">
                <a:solidFill>
                  <a:srgbClr val="000000"/>
                </a:solidFill>
              </a:rPr>
              <a:t>Alice Lim</a:t>
            </a:r>
          </a:p>
          <a:p>
            <a:pPr rtl="0" lvl="0" indent="-317500" marL="457200">
              <a:spcBef>
                <a:spcPts val="0"/>
              </a:spcBef>
              <a:buClr>
                <a:schemeClr val="dk1"/>
              </a:buClr>
              <a:buSzPct val="166666"/>
              <a:buFont typeface="Arial"/>
              <a:buChar char="•"/>
            </a:pPr>
            <a:r>
              <a:rPr sz="1400" lang="en">
                <a:solidFill>
                  <a:srgbClr val="000000"/>
                </a:solidFill>
              </a:rPr>
              <a:t>Tracy Lin</a:t>
            </a:r>
          </a:p>
          <a:p>
            <a:pPr rtl="0" lvl="0" indent="-317500" marL="457200">
              <a:spcBef>
                <a:spcPts val="0"/>
              </a:spcBef>
              <a:buClr>
                <a:schemeClr val="dk1"/>
              </a:buClr>
              <a:buSzPct val="166666"/>
              <a:buFont typeface="Arial"/>
              <a:buChar char="•"/>
            </a:pPr>
            <a:r>
              <a:rPr sz="1400" lang="en">
                <a:solidFill>
                  <a:srgbClr val="000000"/>
                </a:solidFill>
              </a:rPr>
              <a:t>Jonthan Liu</a:t>
            </a:r>
          </a:p>
          <a:p>
            <a:pPr rtl="0" lvl="0" indent="-317500" marL="457200">
              <a:spcBef>
                <a:spcPts val="0"/>
              </a:spcBef>
              <a:buClr>
                <a:schemeClr val="dk1"/>
              </a:buClr>
              <a:buSzPct val="166666"/>
              <a:buFont typeface="Arial"/>
              <a:buChar char="•"/>
            </a:pPr>
            <a:r>
              <a:rPr sz="1400" lang="en">
                <a:solidFill>
                  <a:srgbClr val="000000"/>
                </a:solidFill>
              </a:rPr>
              <a:t>Bowen Lu</a:t>
            </a:r>
          </a:p>
          <a:p>
            <a:pPr rtl="0" lvl="0" indent="-317500" marL="457200">
              <a:spcBef>
                <a:spcPts val="0"/>
              </a:spcBef>
              <a:buClr>
                <a:schemeClr val="dk1"/>
              </a:buClr>
              <a:buSzPct val="166666"/>
              <a:buFont typeface="Arial"/>
              <a:buChar char="•"/>
            </a:pPr>
            <a:r>
              <a:rPr sz="1400" lang="en">
                <a:solidFill>
                  <a:srgbClr val="000000"/>
                </a:solidFill>
              </a:rPr>
              <a:t>Roxy Luo</a:t>
            </a:r>
          </a:p>
          <a:p>
            <a:pPr rtl="0" lvl="0" indent="-317500" marL="457200">
              <a:spcBef>
                <a:spcPts val="0"/>
              </a:spcBef>
              <a:buClr>
                <a:schemeClr val="dk1"/>
              </a:buClr>
              <a:buSzPct val="166666"/>
              <a:buFont typeface="Arial"/>
              <a:buChar char="•"/>
            </a:pPr>
            <a:r>
              <a:rPr sz="1400" lang="en">
                <a:solidFill>
                  <a:srgbClr val="000000"/>
                </a:solidFill>
              </a:rPr>
              <a:t>Vicki Luong</a:t>
            </a:r>
          </a:p>
          <a:p>
            <a:pPr rtl="0" lvl="0" indent="-317500" marL="457200">
              <a:spcBef>
                <a:spcPts val="0"/>
              </a:spcBef>
              <a:buClr>
                <a:schemeClr val="dk1"/>
              </a:buClr>
              <a:buSzPct val="166666"/>
              <a:buFont typeface="Arial"/>
              <a:buChar char="•"/>
            </a:pPr>
            <a:r>
              <a:rPr sz="1400" lang="en">
                <a:solidFill>
                  <a:srgbClr val="000000"/>
                </a:solidFill>
              </a:rPr>
              <a:t>Hamilton Luu</a:t>
            </a:r>
          </a:p>
          <a:p>
            <a:pPr rtl="0" lvl="0" indent="-317500" marL="457200">
              <a:spcBef>
                <a:spcPts val="0"/>
              </a:spcBef>
              <a:buClr>
                <a:schemeClr val="dk1"/>
              </a:buClr>
              <a:buSzPct val="166666"/>
              <a:buFont typeface="Arial"/>
              <a:buChar char="•"/>
            </a:pPr>
            <a:r>
              <a:rPr sz="1400" lang="en">
                <a:solidFill>
                  <a:srgbClr val="000000"/>
                </a:solidFill>
              </a:rPr>
              <a:t>Hoang Duc Luu</a:t>
            </a:r>
          </a:p>
          <a:p>
            <a:pPr rtl="0" lvl="0" indent="-317500" marL="457200">
              <a:spcBef>
                <a:spcPts val="0"/>
              </a:spcBef>
              <a:buClr>
                <a:schemeClr val="dk1"/>
              </a:buClr>
              <a:buSzPct val="166666"/>
              <a:buFont typeface="Arial"/>
              <a:buChar char="•"/>
            </a:pPr>
            <a:r>
              <a:rPr sz="1400" lang="en">
                <a:solidFill>
                  <a:srgbClr val="000000"/>
                </a:solidFill>
              </a:rPr>
              <a:t>Danny Ly</a:t>
            </a:r>
          </a:p>
          <a:p>
            <a:pPr rtl="0" lvl="0" indent="-317500" marL="457200">
              <a:spcBef>
                <a:spcPts val="0"/>
              </a:spcBef>
              <a:buClr>
                <a:schemeClr val="dk1"/>
              </a:buClr>
              <a:buSzPct val="166666"/>
              <a:buFont typeface="Arial"/>
              <a:buChar char="•"/>
            </a:pPr>
            <a:r>
              <a:rPr sz="1400" lang="en">
                <a:solidFill>
                  <a:srgbClr val="000000"/>
                </a:solidFill>
              </a:rPr>
              <a:t>Melissa Ma</a:t>
            </a:r>
          </a:p>
          <a:p>
            <a:pPr rtl="0" lvl="0" indent="-317500" marL="457200">
              <a:spcBef>
                <a:spcPts val="0"/>
              </a:spcBef>
              <a:buClr>
                <a:schemeClr val="dk1"/>
              </a:buClr>
              <a:buSzPct val="166666"/>
              <a:buFont typeface="Arial"/>
              <a:buChar char="•"/>
            </a:pPr>
            <a:r>
              <a:rPr sz="1400" lang="en">
                <a:solidFill>
                  <a:srgbClr val="000000"/>
                </a:solidFill>
              </a:rPr>
              <a:t>Raymond Mai</a:t>
            </a:r>
          </a:p>
          <a:p>
            <a:pPr rtl="0" lvl="0" indent="-317500" marL="457200">
              <a:spcBef>
                <a:spcPts val="0"/>
              </a:spcBef>
              <a:buClr>
                <a:schemeClr val="dk1"/>
              </a:buClr>
              <a:buSzPct val="166666"/>
              <a:buFont typeface="Arial"/>
              <a:buChar char="•"/>
            </a:pPr>
            <a:r>
              <a:rPr sz="1400" lang="en">
                <a:solidFill>
                  <a:srgbClr val="000000"/>
                </a:solidFill>
              </a:rPr>
              <a:t>Brian Martin</a:t>
            </a:r>
          </a:p>
          <a:p>
            <a:pPr rtl="0" lvl="0" indent="-317500" marL="457200">
              <a:spcBef>
                <a:spcPts val="0"/>
              </a:spcBef>
              <a:buClr>
                <a:schemeClr val="dk1"/>
              </a:buClr>
              <a:buSzPct val="166666"/>
              <a:buFont typeface="Arial"/>
              <a:buChar char="•"/>
            </a:pPr>
            <a:r>
              <a:rPr sz="1400" lang="en">
                <a:solidFill>
                  <a:srgbClr val="000000"/>
                </a:solidFill>
              </a:rPr>
              <a:t>Amanda Mattes</a:t>
            </a:r>
          </a:p>
          <a:p>
            <a:pPr rtl="0" lvl="0" indent="-317500" marL="457200">
              <a:spcBef>
                <a:spcPts val="0"/>
              </a:spcBef>
              <a:buClr>
                <a:schemeClr val="dk1"/>
              </a:buClr>
              <a:buSzPct val="166666"/>
              <a:buFont typeface="Arial"/>
              <a:buChar char="•"/>
            </a:pPr>
            <a:r>
              <a:rPr sz="1400" lang="en">
                <a:solidFill>
                  <a:srgbClr val="000000"/>
                </a:solidFill>
              </a:rPr>
              <a:t>Sonny Misa</a:t>
            </a:r>
          </a:p>
        </p:txBody>
      </p:sp>
      <p:pic>
        <p:nvPicPr>
          <p:cNvPr id="202" name="Shape 202"/>
          <p:cNvPicPr preferRelativeResize="0"/>
          <p:nvPr/>
        </p:nvPicPr>
        <p:blipFill>
          <a:blip r:embed="rId3"/>
          <a:stretch>
            <a:fillRect/>
          </a:stretch>
        </p:blipFill>
        <p:spPr>
          <a:xfrm flipH="1">
            <a:off y="1395600" x="6133303"/>
            <a:ext cy="3567899" cx="2553496"/>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206" name="Shape 206"/>
        <p:cNvGrpSpPr/>
        <p:nvPr/>
      </p:nvGrpSpPr>
      <p:grpSpPr>
        <a:xfrm>
          <a:off y="0" x="0"/>
          <a:ext cy="0" cx="0"/>
          <a:chOff y="0" x="0"/>
          <a:chExt cy="0" cx="0"/>
        </a:xfrm>
      </p:grpSpPr>
      <p:sp>
        <p:nvSpPr>
          <p:cNvPr id="207" name="Shape 20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Chi Trivia</a:t>
            </a:r>
          </a:p>
        </p:txBody>
      </p:sp>
      <p:sp>
        <p:nvSpPr>
          <p:cNvPr id="208" name="Shape 208"/>
          <p:cNvSpPr txBox="1"/>
          <p:nvPr>
            <p:ph idx="1" type="body"/>
          </p:nvPr>
        </p:nvSpPr>
        <p:spPr>
          <a:xfrm>
            <a:off y="1732125" x="457200"/>
            <a:ext cy="3231300" cx="8310300"/>
          </a:xfrm>
          <a:prstGeom prst="rect">
            <a:avLst/>
          </a:prstGeom>
          <a:solidFill>
            <a:srgbClr val="FFFFFF"/>
          </a:solidFill>
        </p:spPr>
        <p:txBody>
          <a:bodyPr bIns="91425" rIns="91425" lIns="91425" tIns="91425" anchor="t" anchorCtr="0">
            <a:noAutofit/>
          </a:bodyPr>
          <a:lstStyle/>
          <a:p>
            <a:pPr algn="ctr" rtl="0" lvl="0">
              <a:buNone/>
            </a:pPr>
            <a:r>
              <a:rPr sz="1800" lang="en">
                <a:solidFill>
                  <a:srgbClr val="000000"/>
                </a:solidFill>
              </a:rPr>
              <a:t>For pledges :</a:t>
            </a:r>
          </a:p>
          <a:p>
            <a:pPr algn="ctr" rtl="0" lvl="0">
              <a:buNone/>
            </a:pPr>
            <a:r>
              <a:rPr sz="1800" lang="en">
                <a:solidFill>
                  <a:srgbClr val="000000"/>
                </a:solidFill>
              </a:rPr>
              <a:t>Historian, President, SAA</a:t>
            </a:r>
          </a:p>
          <a:p>
            <a:r>
              <a:t/>
            </a:r>
          </a:p>
          <a:p>
            <a:pPr algn="ctr" rtl="0" lvl="0">
              <a:buNone/>
            </a:pPr>
            <a:r>
              <a:rPr sz="1800" lang="en">
                <a:solidFill>
                  <a:srgbClr val="000000"/>
                </a:solidFill>
              </a:rPr>
              <a:t>What does that spell?</a:t>
            </a:r>
          </a:p>
          <a:p>
            <a:r>
              <a:t/>
            </a:r>
          </a:p>
          <a:p>
            <a:r>
              <a:t/>
            </a:r>
          </a:p>
          <a:p>
            <a:r>
              <a:t/>
            </a:r>
          </a:p>
          <a:p>
            <a:pPr algn="ctr" rtl="0" lvl="0">
              <a:buNone/>
            </a:pPr>
            <a:r>
              <a:rPr sz="1800" lang="en">
                <a:solidFill>
                  <a:srgbClr val="000000"/>
                </a:solidFill>
              </a:rPr>
              <a:t>Hint : Think Greek letters</a:t>
            </a:r>
          </a:p>
        </p:txBody>
      </p:sp>
      <p:pic>
        <p:nvPicPr>
          <p:cNvPr id="209" name="Shape 209"/>
          <p:cNvPicPr preferRelativeResize="0"/>
          <p:nvPr/>
        </p:nvPicPr>
        <p:blipFill>
          <a:blip r:embed="rId3"/>
          <a:stretch>
            <a:fillRect/>
          </a:stretch>
        </p:blipFill>
        <p:spPr>
          <a:xfrm>
            <a:off y="2093700" x="457200"/>
            <a:ext cy="2171700" cx="2438400"/>
          </a:xfrm>
          <a:prstGeom prst="rect">
            <a:avLst/>
          </a:prstGeom>
          <a:noFill/>
          <a:ln>
            <a:noFill/>
          </a:ln>
        </p:spPr>
      </p:pic>
      <p:pic>
        <p:nvPicPr>
          <p:cNvPr id="210" name="Shape 210"/>
          <p:cNvPicPr preferRelativeResize="0"/>
          <p:nvPr/>
        </p:nvPicPr>
        <p:blipFill>
          <a:blip r:embed="rId3"/>
          <a:stretch>
            <a:fillRect/>
          </a:stretch>
        </p:blipFill>
        <p:spPr>
          <a:xfrm>
            <a:off y="2093700" x="6329100"/>
            <a:ext cy="2171700" cx="2438400"/>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214" name="Shape 214"/>
        <p:cNvGrpSpPr/>
        <p:nvPr/>
      </p:nvGrpSpPr>
      <p:grpSpPr>
        <a:xfrm>
          <a:off y="0" x="0"/>
          <a:ext cy="0" cx="0"/>
          <a:chOff y="0" x="0"/>
          <a:chExt cy="0" cx="0"/>
        </a:xfrm>
      </p:grpSpPr>
      <p:sp>
        <p:nvSpPr>
          <p:cNvPr id="215" name="Shape 21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Chi Trivia</a:t>
            </a:r>
          </a:p>
        </p:txBody>
      </p:sp>
      <p:sp>
        <p:nvSpPr>
          <p:cNvPr id="216" name="Shape 216"/>
          <p:cNvSpPr txBox="1"/>
          <p:nvPr>
            <p:ph idx="1" type="body"/>
          </p:nvPr>
        </p:nvSpPr>
        <p:spPr>
          <a:xfrm>
            <a:off y="1718900" x="457200"/>
            <a:ext cy="3244500" cx="8310300"/>
          </a:xfrm>
          <a:prstGeom prst="rect">
            <a:avLst/>
          </a:prstGeom>
          <a:solidFill>
            <a:srgbClr val="FFFFFF"/>
          </a:solidFill>
        </p:spPr>
        <p:txBody>
          <a:bodyPr bIns="91425" rIns="91425" lIns="91425" tIns="91425" anchor="t" anchorCtr="0">
            <a:noAutofit/>
          </a:bodyPr>
          <a:lstStyle/>
          <a:p>
            <a:pPr algn="ctr" rtl="0" lvl="0">
              <a:buNone/>
            </a:pPr>
            <a:r>
              <a:rPr sz="1800" lang="en">
                <a:solidFill>
                  <a:srgbClr val="000000"/>
                </a:solidFill>
              </a:rPr>
              <a:t>For pledges :</a:t>
            </a:r>
          </a:p>
          <a:p>
            <a:pPr algn="ctr" rtl="0" lvl="0">
              <a:buNone/>
            </a:pPr>
            <a:r>
              <a:rPr sz="1800" lang="en">
                <a:solidFill>
                  <a:srgbClr val="000000"/>
                </a:solidFill>
              </a:rPr>
              <a:t>Historian, President, SAA</a:t>
            </a:r>
          </a:p>
          <a:p>
            <a:r>
              <a:t/>
            </a:r>
          </a:p>
          <a:p>
            <a:pPr algn="ctr" rtl="0" lvl="0">
              <a:buNone/>
            </a:pPr>
            <a:r>
              <a:rPr sz="1800" lang="en">
                <a:solidFill>
                  <a:srgbClr val="000000"/>
                </a:solidFill>
              </a:rPr>
              <a:t>What does that spell?</a:t>
            </a:r>
          </a:p>
          <a:p>
            <a:r>
              <a:t/>
            </a:r>
          </a:p>
          <a:p>
            <a:pPr algn="ctr" rtl="0" lvl="0">
              <a:buNone/>
            </a:pPr>
            <a:r>
              <a:rPr b="1" sz="1800" lang="en">
                <a:solidFill>
                  <a:srgbClr val="000000"/>
                </a:solidFill>
              </a:rPr>
              <a:t>Alpha Phi Omega</a:t>
            </a:r>
          </a:p>
          <a:p>
            <a:r>
              <a:t/>
            </a:r>
          </a:p>
          <a:p>
            <a:pPr algn="ctr" rtl="0" lvl="0">
              <a:buNone/>
            </a:pPr>
            <a:r>
              <a:rPr sz="1800" lang="en">
                <a:solidFill>
                  <a:srgbClr val="000000"/>
                </a:solidFill>
              </a:rPr>
              <a:t>Hint : Think Greek letters</a:t>
            </a:r>
          </a:p>
        </p:txBody>
      </p:sp>
      <p:pic>
        <p:nvPicPr>
          <p:cNvPr id="217" name="Shape 217"/>
          <p:cNvPicPr preferRelativeResize="0"/>
          <p:nvPr/>
        </p:nvPicPr>
        <p:blipFill>
          <a:blip r:embed="rId3"/>
          <a:stretch>
            <a:fillRect/>
          </a:stretch>
        </p:blipFill>
        <p:spPr>
          <a:xfrm>
            <a:off y="2093700" x="457200"/>
            <a:ext cy="2171700" cx="2438400"/>
          </a:xfrm>
          <a:prstGeom prst="rect">
            <a:avLst/>
          </a:prstGeom>
          <a:noFill/>
          <a:ln>
            <a:noFill/>
          </a:ln>
        </p:spPr>
      </p:pic>
      <p:pic>
        <p:nvPicPr>
          <p:cNvPr id="218" name="Shape 218"/>
          <p:cNvPicPr preferRelativeResize="0"/>
          <p:nvPr/>
        </p:nvPicPr>
        <p:blipFill>
          <a:blip r:embed="rId3"/>
          <a:stretch>
            <a:fillRect/>
          </a:stretch>
        </p:blipFill>
        <p:spPr>
          <a:xfrm>
            <a:off y="2093700" x="6329100"/>
            <a:ext cy="2171700" cx="243840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222" name="Shape 222"/>
        <p:cNvGrpSpPr/>
        <p:nvPr/>
      </p:nvGrpSpPr>
      <p:grpSpPr>
        <a:xfrm>
          <a:off y="0" x="0"/>
          <a:ext cy="0" cx="0"/>
          <a:chOff y="0" x="0"/>
          <a:chExt cy="0" cx="0"/>
        </a:xfrm>
      </p:grpSpPr>
      <p:sp>
        <p:nvSpPr>
          <p:cNvPr id="223" name="Shape 22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Chi Trivia</a:t>
            </a:r>
          </a:p>
        </p:txBody>
      </p:sp>
      <p:sp>
        <p:nvSpPr>
          <p:cNvPr id="224" name="Shape 224"/>
          <p:cNvSpPr txBox="1"/>
          <p:nvPr>
            <p:ph idx="1" type="body"/>
          </p:nvPr>
        </p:nvSpPr>
        <p:spPr>
          <a:xfrm>
            <a:off y="1692475" x="457200"/>
            <a:ext cy="3270899" cx="8310300"/>
          </a:xfrm>
          <a:prstGeom prst="rect">
            <a:avLst/>
          </a:prstGeom>
          <a:solidFill>
            <a:srgbClr val="FFFFFF"/>
          </a:solidFill>
        </p:spPr>
        <p:txBody>
          <a:bodyPr bIns="91425" rIns="91425" lIns="91425" tIns="91425" anchor="t" anchorCtr="0">
            <a:noAutofit/>
          </a:bodyPr>
          <a:lstStyle/>
          <a:p>
            <a:pPr algn="ctr" rtl="0" lvl="0">
              <a:buNone/>
            </a:pPr>
            <a:r>
              <a:rPr sz="1800" lang="en">
                <a:solidFill>
                  <a:srgbClr val="000000"/>
                </a:solidFill>
              </a:rPr>
              <a:t>For actives : </a:t>
            </a:r>
          </a:p>
          <a:p>
            <a:pPr algn="ctr" rtl="0" lvl="0">
              <a:buNone/>
            </a:pPr>
            <a:r>
              <a:rPr sz="1800" lang="en">
                <a:solidFill>
                  <a:srgbClr val="000000"/>
                </a:solidFill>
              </a:rPr>
              <a:t>Name 5 </a:t>
            </a:r>
          </a:p>
          <a:p>
            <a:pPr algn="ctr" rtl="0" lvl="0">
              <a:buNone/>
            </a:pPr>
            <a:r>
              <a:rPr sz="1800" lang="en">
                <a:solidFill>
                  <a:srgbClr val="000000"/>
                </a:solidFill>
              </a:rPr>
              <a:t>Chi Chapter Advisors.</a:t>
            </a:r>
          </a:p>
          <a:p>
            <a:r>
              <a:t/>
            </a:r>
          </a:p>
          <a:p>
            <a:r>
              <a:t/>
            </a:r>
          </a:p>
          <a:p>
            <a:r>
              <a:t/>
            </a:r>
          </a:p>
        </p:txBody>
      </p:sp>
      <p:pic>
        <p:nvPicPr>
          <p:cNvPr id="225" name="Shape 225"/>
          <p:cNvPicPr preferRelativeResize="0"/>
          <p:nvPr/>
        </p:nvPicPr>
        <p:blipFill>
          <a:blip r:embed="rId3"/>
          <a:stretch>
            <a:fillRect/>
          </a:stretch>
        </p:blipFill>
        <p:spPr>
          <a:xfrm>
            <a:off y="2105875" x="6291000"/>
            <a:ext cy="2857500" cx="2857500"/>
          </a:xfrm>
          <a:prstGeom prst="rect">
            <a:avLst/>
          </a:prstGeom>
          <a:noFill/>
          <a:ln>
            <a:noFill/>
          </a:ln>
        </p:spPr>
      </p:pic>
      <p:pic>
        <p:nvPicPr>
          <p:cNvPr id="226" name="Shape 226"/>
          <p:cNvPicPr preferRelativeResize="0"/>
          <p:nvPr/>
        </p:nvPicPr>
        <p:blipFill>
          <a:blip r:embed="rId3"/>
          <a:stretch>
            <a:fillRect/>
          </a:stretch>
        </p:blipFill>
        <p:spPr>
          <a:xfrm flipH="1">
            <a:off y="2105875" x="0"/>
            <a:ext cy="2857500" cx="2857500"/>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230" name="Shape 230"/>
        <p:cNvGrpSpPr/>
        <p:nvPr/>
      </p:nvGrpSpPr>
      <p:grpSpPr>
        <a:xfrm>
          <a:off y="0" x="0"/>
          <a:ext cy="0" cx="0"/>
          <a:chOff y="0" x="0"/>
          <a:chExt cy="0" cx="0"/>
        </a:xfrm>
      </p:grpSpPr>
      <p:sp>
        <p:nvSpPr>
          <p:cNvPr id="231" name="Shape 23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Chi Trivia</a:t>
            </a:r>
          </a:p>
        </p:txBody>
      </p:sp>
      <p:sp>
        <p:nvSpPr>
          <p:cNvPr id="232" name="Shape 232"/>
          <p:cNvSpPr txBox="1"/>
          <p:nvPr>
            <p:ph idx="1" type="body"/>
          </p:nvPr>
        </p:nvSpPr>
        <p:spPr>
          <a:xfrm>
            <a:off y="1692475" x="457200"/>
            <a:ext cy="3270899" cx="8310300"/>
          </a:xfrm>
          <a:prstGeom prst="rect">
            <a:avLst/>
          </a:prstGeom>
          <a:solidFill>
            <a:srgbClr val="FFFFFF"/>
          </a:solidFill>
        </p:spPr>
        <p:txBody>
          <a:bodyPr bIns="91425" rIns="91425" lIns="91425" tIns="91425" anchor="t" anchorCtr="0">
            <a:noAutofit/>
          </a:bodyPr>
          <a:lstStyle/>
          <a:p>
            <a:pPr algn="ctr" rtl="0" lvl="0">
              <a:buNone/>
            </a:pPr>
            <a:r>
              <a:rPr sz="1800" lang="en"/>
              <a:t>For actives : </a:t>
            </a:r>
          </a:p>
          <a:p>
            <a:pPr algn="ctr" rtl="0" lvl="0">
              <a:buNone/>
            </a:pPr>
            <a:r>
              <a:rPr sz="1800" lang="en"/>
              <a:t>Name 5 </a:t>
            </a:r>
          </a:p>
          <a:p>
            <a:pPr algn="ctr" rtl="0" lvl="0">
              <a:buNone/>
            </a:pPr>
            <a:r>
              <a:rPr sz="1800" lang="en"/>
              <a:t>Chi Chapter Advisors.</a:t>
            </a:r>
          </a:p>
          <a:p>
            <a:r>
              <a:t/>
            </a:r>
          </a:p>
          <a:p>
            <a:pPr algn="ctr" rtl="0" lvl="0">
              <a:spcBef>
                <a:spcPts val="0"/>
              </a:spcBef>
              <a:buNone/>
            </a:pPr>
            <a:r>
              <a:rPr sz="1400" lang="en">
                <a:solidFill>
                  <a:srgbClr val="000000"/>
                </a:solidFill>
                <a:latin typeface="Arial"/>
                <a:ea typeface="Arial"/>
                <a:cs typeface="Arial"/>
                <a:sym typeface="Arial"/>
              </a:rPr>
              <a:t>Gordon Huang</a:t>
            </a:r>
          </a:p>
          <a:p>
            <a:pPr algn="ctr" rtl="0" lvl="0">
              <a:spcBef>
                <a:spcPts val="0"/>
              </a:spcBef>
              <a:buNone/>
            </a:pPr>
            <a:r>
              <a:rPr sz="1400" lang="en">
                <a:solidFill>
                  <a:srgbClr val="000000"/>
                </a:solidFill>
                <a:latin typeface="Arial"/>
                <a:ea typeface="Arial"/>
                <a:cs typeface="Arial"/>
                <a:sym typeface="Arial"/>
              </a:rPr>
              <a:t>Rich Jhong</a:t>
            </a:r>
          </a:p>
          <a:p>
            <a:pPr algn="ctr" rtl="0" lvl="0">
              <a:spcBef>
                <a:spcPts val="0"/>
              </a:spcBef>
              <a:buNone/>
            </a:pPr>
            <a:r>
              <a:rPr sz="1400" lang="en">
                <a:solidFill>
                  <a:srgbClr val="000000"/>
                </a:solidFill>
                <a:latin typeface="Arial"/>
                <a:ea typeface="Arial"/>
                <a:cs typeface="Arial"/>
                <a:sym typeface="Arial"/>
              </a:rPr>
              <a:t>Bryan Lam</a:t>
            </a:r>
          </a:p>
          <a:p>
            <a:pPr algn="ctr" rtl="0" lvl="0">
              <a:spcBef>
                <a:spcPts val="0"/>
              </a:spcBef>
              <a:buNone/>
            </a:pPr>
            <a:r>
              <a:rPr sz="1400" lang="en">
                <a:solidFill>
                  <a:srgbClr val="000000"/>
                </a:solidFill>
                <a:latin typeface="Arial"/>
                <a:ea typeface="Arial"/>
                <a:cs typeface="Arial"/>
                <a:sym typeface="Arial"/>
              </a:rPr>
              <a:t>Ngin Lam</a:t>
            </a:r>
          </a:p>
          <a:p>
            <a:pPr algn="ctr" rtl="0" lvl="0">
              <a:spcBef>
                <a:spcPts val="0"/>
              </a:spcBef>
              <a:buNone/>
            </a:pPr>
            <a:r>
              <a:rPr sz="1400" lang="en">
                <a:solidFill>
                  <a:srgbClr val="000000"/>
                </a:solidFill>
                <a:latin typeface="Arial"/>
                <a:ea typeface="Arial"/>
                <a:cs typeface="Arial"/>
                <a:sym typeface="Arial"/>
              </a:rPr>
              <a:t>Anna Lee</a:t>
            </a:r>
          </a:p>
          <a:p>
            <a:pPr algn="ctr" rtl="0" lvl="0">
              <a:spcBef>
                <a:spcPts val="0"/>
              </a:spcBef>
              <a:buNone/>
            </a:pPr>
            <a:r>
              <a:rPr sz="1400" lang="en">
                <a:solidFill>
                  <a:srgbClr val="000000"/>
                </a:solidFill>
                <a:latin typeface="Arial"/>
                <a:ea typeface="Arial"/>
                <a:cs typeface="Arial"/>
                <a:sym typeface="Arial"/>
              </a:rPr>
              <a:t>Frank Lee</a:t>
            </a:r>
          </a:p>
          <a:p>
            <a:pPr algn="ctr" rtl="0" lvl="0">
              <a:spcBef>
                <a:spcPts val="0"/>
              </a:spcBef>
              <a:buNone/>
            </a:pPr>
            <a:r>
              <a:rPr sz="1400" lang="en">
                <a:solidFill>
                  <a:srgbClr val="000000"/>
                </a:solidFill>
                <a:latin typeface="Arial"/>
                <a:ea typeface="Arial"/>
                <a:cs typeface="Arial"/>
                <a:sym typeface="Arial"/>
              </a:rPr>
              <a:t>Tiffany Lin</a:t>
            </a:r>
          </a:p>
          <a:p>
            <a:pPr algn="ctr" rtl="0" lvl="0">
              <a:spcBef>
                <a:spcPts val="0"/>
              </a:spcBef>
              <a:buNone/>
            </a:pPr>
            <a:r>
              <a:rPr sz="1400" lang="en">
                <a:solidFill>
                  <a:srgbClr val="000000"/>
                </a:solidFill>
                <a:latin typeface="Arial"/>
                <a:ea typeface="Arial"/>
                <a:cs typeface="Arial"/>
                <a:sym typeface="Arial"/>
              </a:rPr>
              <a:t>Melinda Ly</a:t>
            </a:r>
          </a:p>
          <a:p>
            <a:r>
              <a:t/>
            </a:r>
          </a:p>
          <a:p>
            <a:r>
              <a:t/>
            </a:r>
          </a:p>
          <a:p>
            <a:r>
              <a:t/>
            </a:r>
          </a:p>
          <a:p>
            <a:r>
              <a:t/>
            </a:r>
          </a:p>
          <a:p>
            <a:r>
              <a:t/>
            </a:r>
          </a:p>
          <a:p>
            <a:r>
              <a:t/>
            </a:r>
          </a:p>
          <a:p>
            <a:r>
              <a:t/>
            </a:r>
          </a:p>
          <a:p>
            <a:r>
              <a:t/>
            </a:r>
          </a:p>
        </p:txBody>
      </p:sp>
      <p:pic>
        <p:nvPicPr>
          <p:cNvPr id="233" name="Shape 233"/>
          <p:cNvPicPr preferRelativeResize="0"/>
          <p:nvPr/>
        </p:nvPicPr>
        <p:blipFill>
          <a:blip r:embed="rId3"/>
          <a:stretch>
            <a:fillRect/>
          </a:stretch>
        </p:blipFill>
        <p:spPr>
          <a:xfrm>
            <a:off y="2105875" x="6286500"/>
            <a:ext cy="2857500" cx="2857500"/>
          </a:xfrm>
          <a:prstGeom prst="rect">
            <a:avLst/>
          </a:prstGeom>
          <a:noFill/>
          <a:ln>
            <a:noFill/>
          </a:ln>
        </p:spPr>
      </p:pic>
      <p:pic>
        <p:nvPicPr>
          <p:cNvPr id="234" name="Shape 234"/>
          <p:cNvPicPr preferRelativeResize="0"/>
          <p:nvPr/>
        </p:nvPicPr>
        <p:blipFill>
          <a:blip r:embed="rId3"/>
          <a:stretch>
            <a:fillRect/>
          </a:stretch>
        </p:blipFill>
        <p:spPr>
          <a:xfrm flipH="1">
            <a:off y="2105875" x="0"/>
            <a:ext cy="2857500" cx="2857500"/>
          </a:xfrm>
          <a:prstGeom prst="rect">
            <a:avLst/>
          </a:prstGeom>
          <a:noFill/>
          <a:ln>
            <a:noFill/>
          </a:ln>
        </p:spPr>
      </p:pic>
      <p:sp>
        <p:nvSpPr>
          <p:cNvPr id="235" name="Shape 235"/>
          <p:cNvSpPr txBox="1"/>
          <p:nvPr/>
        </p:nvSpPr>
        <p:spPr>
          <a:xfrm>
            <a:off y="2895775" x="2446150"/>
            <a:ext cy="2067599" cx="1507499"/>
          </a:xfrm>
          <a:prstGeom prst="rect">
            <a:avLst/>
          </a:prstGeom>
        </p:spPr>
        <p:txBody>
          <a:bodyPr bIns="91425" rIns="91425" lIns="91425" tIns="91425" anchor="t" anchorCtr="0">
            <a:noAutofit/>
          </a:bodyPr>
          <a:lstStyle/>
          <a:p>
            <a:pPr algn="ctr" rtl="0" lvl="0">
              <a:buNone/>
            </a:pPr>
            <a:r>
              <a:rPr lang="en">
                <a:solidFill>
                  <a:schemeClr val="dk1"/>
                </a:solidFill>
              </a:rPr>
              <a:t>Herumi Baylon</a:t>
            </a:r>
          </a:p>
          <a:p>
            <a:pPr algn="ctr" rtl="0" lvl="0">
              <a:buNone/>
            </a:pPr>
            <a:r>
              <a:rPr lang="en">
                <a:solidFill>
                  <a:schemeClr val="dk1"/>
                </a:solidFill>
              </a:rPr>
              <a:t>Chan Chan</a:t>
            </a:r>
          </a:p>
          <a:p>
            <a:pPr algn="ctr" rtl="0" lvl="0">
              <a:buNone/>
            </a:pPr>
            <a:r>
              <a:rPr lang="en">
                <a:solidFill>
                  <a:schemeClr val="dk1"/>
                </a:solidFill>
              </a:rPr>
              <a:t>Maggie Chan</a:t>
            </a:r>
          </a:p>
          <a:p>
            <a:pPr algn="ctr" rtl="0" lvl="0">
              <a:buNone/>
            </a:pPr>
            <a:r>
              <a:rPr lang="en">
                <a:solidFill>
                  <a:schemeClr val="dk1"/>
                </a:solidFill>
              </a:rPr>
              <a:t>Cindy Chang</a:t>
            </a:r>
          </a:p>
          <a:p>
            <a:pPr algn="ctr" rtl="0" lvl="0">
              <a:buNone/>
            </a:pPr>
            <a:r>
              <a:rPr lang="en">
                <a:solidFill>
                  <a:schemeClr val="dk1"/>
                </a:solidFill>
              </a:rPr>
              <a:t>Christina Chen</a:t>
            </a:r>
          </a:p>
          <a:p>
            <a:pPr algn="ctr" rtl="0" lvl="0">
              <a:buNone/>
            </a:pPr>
            <a:r>
              <a:rPr lang="en">
                <a:solidFill>
                  <a:schemeClr val="dk1"/>
                </a:solidFill>
              </a:rPr>
              <a:t>Yuna Choi</a:t>
            </a:r>
          </a:p>
          <a:p>
            <a:pPr algn="ctr" rtl="0" lvl="0">
              <a:buNone/>
            </a:pPr>
            <a:r>
              <a:rPr lang="en">
                <a:solidFill>
                  <a:schemeClr val="dk1"/>
                </a:solidFill>
              </a:rPr>
              <a:t>Paul Choung</a:t>
            </a:r>
          </a:p>
          <a:p>
            <a:pPr algn="ctr" rtl="0" lvl="0">
              <a:buNone/>
            </a:pPr>
            <a:r>
              <a:rPr lang="en">
                <a:solidFill>
                  <a:schemeClr val="dk1"/>
                </a:solidFill>
              </a:rPr>
              <a:t>Hieu Do</a:t>
            </a:r>
          </a:p>
          <a:p>
            <a:pPr algn="ctr" rtl="0" lvl="0">
              <a:buNone/>
            </a:pPr>
            <a:r>
              <a:rPr lang="en">
                <a:solidFill>
                  <a:schemeClr val="dk1"/>
                </a:solidFill>
              </a:rPr>
              <a:t>Linda Ghov</a:t>
            </a:r>
          </a:p>
          <a:p>
            <a:r>
              <a:t/>
            </a:r>
          </a:p>
        </p:txBody>
      </p:sp>
      <p:sp>
        <p:nvSpPr>
          <p:cNvPr id="236" name="Shape 236"/>
          <p:cNvSpPr txBox="1"/>
          <p:nvPr/>
        </p:nvSpPr>
        <p:spPr>
          <a:xfrm>
            <a:off y="2895775" x="5368275"/>
            <a:ext cy="2181599" cx="1282500"/>
          </a:xfrm>
          <a:prstGeom prst="rect">
            <a:avLst/>
          </a:prstGeom>
          <a:solidFill>
            <a:srgbClr val="FFFFFF"/>
          </a:solidFill>
        </p:spPr>
        <p:txBody>
          <a:bodyPr bIns="91425" rIns="91425" lIns="91425" tIns="91425" anchor="t" anchorCtr="0">
            <a:noAutofit/>
          </a:bodyPr>
          <a:lstStyle/>
          <a:p>
            <a:pPr algn="ctr" rtl="0" lvl="0">
              <a:buNone/>
            </a:pPr>
            <a:r>
              <a:rPr lang="en">
                <a:solidFill>
                  <a:schemeClr val="dk1"/>
                </a:solidFill>
              </a:rPr>
              <a:t>Andrew Ma</a:t>
            </a:r>
          </a:p>
          <a:p>
            <a:pPr algn="ctr" rtl="0" lvl="0">
              <a:buNone/>
            </a:pPr>
            <a:r>
              <a:rPr lang="en">
                <a:solidFill>
                  <a:schemeClr val="dk1"/>
                </a:solidFill>
              </a:rPr>
              <a:t>Hande Tan</a:t>
            </a:r>
          </a:p>
          <a:p>
            <a:pPr algn="ctr" rtl="0" lvl="0">
              <a:buNone/>
            </a:pPr>
            <a:r>
              <a:rPr lang="en">
                <a:solidFill>
                  <a:schemeClr val="dk1"/>
                </a:solidFill>
              </a:rPr>
              <a:t>Nina Tang</a:t>
            </a:r>
          </a:p>
          <a:p>
            <a:pPr algn="ctr" rtl="0" lvl="0">
              <a:buNone/>
            </a:pPr>
            <a:r>
              <a:rPr lang="en">
                <a:solidFill>
                  <a:schemeClr val="dk1"/>
                </a:solidFill>
              </a:rPr>
              <a:t>Tenmi Tchou</a:t>
            </a:r>
          </a:p>
          <a:p>
            <a:pPr algn="ctr" rtl="0" lvl="0">
              <a:buNone/>
            </a:pPr>
            <a:r>
              <a:rPr lang="en">
                <a:solidFill>
                  <a:schemeClr val="dk1"/>
                </a:solidFill>
              </a:rPr>
              <a:t>Terry Tiu</a:t>
            </a:r>
          </a:p>
          <a:p>
            <a:pPr algn="ctr" rtl="0" lvl="0">
              <a:buNone/>
            </a:pPr>
            <a:r>
              <a:rPr lang="en">
                <a:solidFill>
                  <a:schemeClr val="dk1"/>
                </a:solidFill>
              </a:rPr>
              <a:t>Betty Tran</a:t>
            </a:r>
          </a:p>
          <a:p>
            <a:pPr algn="ctr" rtl="0" lvl="0">
              <a:buNone/>
            </a:pPr>
            <a:r>
              <a:rPr lang="en">
                <a:solidFill>
                  <a:schemeClr val="dk1"/>
                </a:solidFill>
              </a:rPr>
              <a:t>Oakley Trinh</a:t>
            </a:r>
          </a:p>
          <a:p>
            <a:pPr algn="ctr" rtl="0" lvl="0">
              <a:buNone/>
            </a:pPr>
            <a:r>
              <a:rPr lang="en">
                <a:solidFill>
                  <a:schemeClr val="dk1"/>
                </a:solidFill>
              </a:rPr>
              <a:t>Jeff Tsair</a:t>
            </a:r>
          </a:p>
          <a:p>
            <a:pPr algn="ctr" rtl="0" lvl="0">
              <a:buNone/>
            </a:pPr>
            <a:r>
              <a:rPr lang="en">
                <a:solidFill>
                  <a:schemeClr val="dk1"/>
                </a:solidFill>
              </a:rPr>
              <a:t>Helen Van</a:t>
            </a:r>
          </a:p>
          <a:p>
            <a:pPr algn="ctr" rtl="0" lvl="0">
              <a:buNone/>
            </a:pPr>
            <a:r>
              <a:rPr lang="en">
                <a:solidFill>
                  <a:schemeClr val="dk1"/>
                </a:solidFill>
              </a:rPr>
              <a:t>Jason Wang</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240" name="Shape 240"/>
        <p:cNvGrpSpPr/>
        <p:nvPr/>
      </p:nvGrpSpPr>
      <p:grpSpPr>
        <a:xfrm>
          <a:off y="0" x="0"/>
          <a:ext cy="0" cx="0"/>
          <a:chOff y="0" x="0"/>
          <a:chExt cy="0" cx="0"/>
        </a:xfrm>
      </p:grpSpPr>
      <p:sp>
        <p:nvSpPr>
          <p:cNvPr id="241" name="Shape 24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Brother of the Week #1</a:t>
            </a:r>
          </a:p>
        </p:txBody>
      </p:sp>
      <p:sp>
        <p:nvSpPr>
          <p:cNvPr id="242" name="Shape 242"/>
          <p:cNvSpPr txBox="1"/>
          <p:nvPr>
            <p:ph idx="1" type="body"/>
          </p:nvPr>
        </p:nvSpPr>
        <p:spPr>
          <a:xfrm>
            <a:off y="1692475" x="457200"/>
            <a:ext cy="3270899" cx="8310300"/>
          </a:xfrm>
          <a:prstGeom prst="rect">
            <a:avLst/>
          </a:prstGeom>
          <a:solidFill>
            <a:srgbClr val="FFFFFF"/>
          </a:solidFill>
        </p:spPr>
        <p:txBody>
          <a:bodyPr bIns="91425" rIns="91425" lIns="91425" tIns="91425" anchor="t" anchorCtr="0">
            <a:noAutofit/>
          </a:bodyPr>
          <a:lstStyle/>
          <a:p>
            <a:pPr algn="l" rtl="0" lvl="0">
              <a:buNone/>
            </a:pPr>
            <a:r>
              <a:rPr sz="1800" lang="en">
                <a:solidFill>
                  <a:srgbClr val="000000"/>
                </a:solidFill>
              </a:rPr>
              <a:t>This brother has injured her/his thumb over 5 times.</a:t>
            </a:r>
          </a:p>
        </p:txBody>
      </p:sp>
      <p:pic>
        <p:nvPicPr>
          <p:cNvPr id="243" name="Shape 243"/>
          <p:cNvPicPr preferRelativeResize="0"/>
          <p:nvPr/>
        </p:nvPicPr>
        <p:blipFill>
          <a:blip r:embed="rId3"/>
          <a:stretch>
            <a:fillRect/>
          </a:stretch>
        </p:blipFill>
        <p:spPr>
          <a:xfrm>
            <a:off y="2105875" x="5910000"/>
            <a:ext cy="2857500" cx="28575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247" name="Shape 247"/>
        <p:cNvGrpSpPr/>
        <p:nvPr/>
      </p:nvGrpSpPr>
      <p:grpSpPr>
        <a:xfrm>
          <a:off y="0" x="0"/>
          <a:ext cy="0" cx="0"/>
          <a:chOff y="0" x="0"/>
          <a:chExt cy="0" cx="0"/>
        </a:xfrm>
      </p:grpSpPr>
      <p:sp>
        <p:nvSpPr>
          <p:cNvPr id="248" name="Shape 24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Brother of the Week #1</a:t>
            </a:r>
          </a:p>
        </p:txBody>
      </p:sp>
      <p:sp>
        <p:nvSpPr>
          <p:cNvPr id="249" name="Shape 249"/>
          <p:cNvSpPr txBox="1"/>
          <p:nvPr>
            <p:ph idx="1" type="body"/>
          </p:nvPr>
        </p:nvSpPr>
        <p:spPr>
          <a:xfrm>
            <a:off y="1692475" x="457200"/>
            <a:ext cy="3270899" cx="8310300"/>
          </a:xfrm>
          <a:prstGeom prst="rect">
            <a:avLst/>
          </a:prstGeom>
          <a:solidFill>
            <a:srgbClr val="FFFFFF"/>
          </a:solidFill>
        </p:spPr>
        <p:txBody>
          <a:bodyPr bIns="91425" rIns="91425" lIns="91425" tIns="91425" anchor="t" anchorCtr="0">
            <a:noAutofit/>
          </a:bodyPr>
          <a:lstStyle/>
          <a:p>
            <a:pPr algn="l" rtl="0" lvl="0">
              <a:buNone/>
            </a:pPr>
            <a:r>
              <a:rPr sz="1800" lang="en">
                <a:solidFill>
                  <a:srgbClr val="000000"/>
                </a:solidFill>
              </a:rPr>
              <a:t>
</a:t>
            </a:r>
          </a:p>
          <a:p>
            <a:r>
              <a:t/>
            </a:r>
          </a:p>
          <a:p>
            <a:r>
              <a:t/>
            </a:r>
          </a:p>
          <a:p>
            <a:pPr algn="ctr" rtl="0" lvl="0">
              <a:buNone/>
            </a:pPr>
            <a:r>
              <a:rPr sz="1800" lang="en">
                <a:solidFill>
                  <a:srgbClr val="000000"/>
                </a:solidFill>
              </a:rPr>
              <a:t>Danny Ly</a:t>
            </a:r>
          </a:p>
        </p:txBody>
      </p:sp>
      <p:pic>
        <p:nvPicPr>
          <p:cNvPr id="250" name="Shape 250"/>
          <p:cNvPicPr preferRelativeResize="0"/>
          <p:nvPr/>
        </p:nvPicPr>
        <p:blipFill>
          <a:blip r:embed="rId3"/>
          <a:stretch>
            <a:fillRect/>
          </a:stretch>
        </p:blipFill>
        <p:spPr>
          <a:xfrm>
            <a:off y="2105875" x="5910000"/>
            <a:ext cy="2857500" cx="2857500"/>
          </a:xfrm>
          <a:prstGeom prst="rect">
            <a:avLst/>
          </a:prstGeom>
          <a:noFill/>
          <a:ln>
            <a:noFill/>
          </a:ln>
        </p:spPr>
      </p:pic>
      <p:pic>
        <p:nvPicPr>
          <p:cNvPr id="251" name="Shape 251"/>
          <p:cNvPicPr preferRelativeResize="0"/>
          <p:nvPr/>
        </p:nvPicPr>
        <p:blipFill>
          <a:blip r:embed="rId4"/>
          <a:stretch>
            <a:fillRect/>
          </a:stretch>
        </p:blipFill>
        <p:spPr>
          <a:xfrm>
            <a:off y="1512350" x="1673644"/>
            <a:ext cy="3451024" cx="2310277"/>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255" name="Shape 255"/>
        <p:cNvGrpSpPr/>
        <p:nvPr/>
      </p:nvGrpSpPr>
      <p:grpSpPr>
        <a:xfrm>
          <a:off y="0" x="0"/>
          <a:ext cy="0" cx="0"/>
          <a:chOff y="0" x="0"/>
          <a:chExt cy="0" cx="0"/>
        </a:xfrm>
      </p:grpSpPr>
      <p:sp>
        <p:nvSpPr>
          <p:cNvPr id="256" name="Shape 25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Brother of the Week #2</a:t>
            </a:r>
          </a:p>
        </p:txBody>
      </p:sp>
      <p:sp>
        <p:nvSpPr>
          <p:cNvPr id="257" name="Shape 257"/>
          <p:cNvSpPr txBox="1"/>
          <p:nvPr>
            <p:ph idx="1" type="body"/>
          </p:nvPr>
        </p:nvSpPr>
        <p:spPr>
          <a:xfrm>
            <a:off y="1692475" x="457200"/>
            <a:ext cy="3270899" cx="8310300"/>
          </a:xfrm>
          <a:prstGeom prst="rect">
            <a:avLst/>
          </a:prstGeom>
          <a:solidFill>
            <a:srgbClr val="FFFFFF"/>
          </a:solidFill>
        </p:spPr>
        <p:txBody>
          <a:bodyPr bIns="91425" rIns="91425" lIns="91425" tIns="91425" anchor="t" anchorCtr="0">
            <a:noAutofit/>
          </a:bodyPr>
          <a:lstStyle/>
          <a:p>
            <a:pPr algn="l" rtl="0" lvl="0">
              <a:buNone/>
            </a:pPr>
            <a:r>
              <a:rPr sz="1800" lang="en">
                <a:solidFill>
                  <a:srgbClr val="000000"/>
                </a:solidFill>
              </a:rPr>
              <a:t>Lil’ mack</a:t>
            </a:r>
          </a:p>
        </p:txBody>
      </p:sp>
      <p:pic>
        <p:nvPicPr>
          <p:cNvPr id="258" name="Shape 258"/>
          <p:cNvPicPr preferRelativeResize="0"/>
          <p:nvPr/>
        </p:nvPicPr>
        <p:blipFill>
          <a:blip r:embed="rId3"/>
          <a:stretch>
            <a:fillRect/>
          </a:stretch>
        </p:blipFill>
        <p:spPr>
          <a:xfrm>
            <a:off y="2744037" x="5829300"/>
            <a:ext cy="2219325" cx="285750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262" name="Shape 262"/>
        <p:cNvGrpSpPr/>
        <p:nvPr/>
      </p:nvGrpSpPr>
      <p:grpSpPr>
        <a:xfrm>
          <a:off y="0" x="0"/>
          <a:ext cy="0" cx="0"/>
          <a:chOff y="0" x="0"/>
          <a:chExt cy="0" cx="0"/>
        </a:xfrm>
      </p:grpSpPr>
      <p:sp>
        <p:nvSpPr>
          <p:cNvPr id="263" name="Shape 26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Brother of the Week #2</a:t>
            </a:r>
          </a:p>
        </p:txBody>
      </p:sp>
      <p:sp>
        <p:nvSpPr>
          <p:cNvPr id="264" name="Shape 264"/>
          <p:cNvSpPr txBox="1"/>
          <p:nvPr>
            <p:ph idx="1" type="body"/>
          </p:nvPr>
        </p:nvSpPr>
        <p:spPr>
          <a:xfrm>
            <a:off y="1692475" x="457200"/>
            <a:ext cy="3270899" cx="8310300"/>
          </a:xfrm>
          <a:prstGeom prst="rect">
            <a:avLst/>
          </a:prstGeom>
          <a:solidFill>
            <a:srgbClr val="FFFFFF"/>
          </a:solidFill>
        </p:spPr>
        <p:txBody>
          <a:bodyPr bIns="91425" rIns="91425" lIns="91425" tIns="91425" anchor="t" anchorCtr="0">
            <a:noAutofit/>
          </a:bodyPr>
          <a:lstStyle/>
          <a:p>
            <a:pPr algn="ctr" rtl="0" lvl="0">
              <a:buNone/>
            </a:pPr>
            <a:r>
              <a:rPr sz="1800" lang="en">
                <a:solidFill>
                  <a:srgbClr val="000000"/>
                </a:solidFill>
              </a:rPr>
              <a:t>
</a:t>
            </a:r>
          </a:p>
          <a:p>
            <a:r>
              <a:t/>
            </a:r>
          </a:p>
          <a:p>
            <a:r>
              <a:t/>
            </a:r>
          </a:p>
          <a:p>
            <a:pPr algn="ctr" rtl="0" lvl="0">
              <a:buNone/>
            </a:pPr>
            <a:r>
              <a:rPr sz="1800" lang="en">
                <a:solidFill>
                  <a:srgbClr val="000000"/>
                </a:solidFill>
              </a:rPr>
              <a:t>Dianne Pham</a:t>
            </a:r>
          </a:p>
        </p:txBody>
      </p:sp>
      <p:pic>
        <p:nvPicPr>
          <p:cNvPr id="265" name="Shape 265"/>
          <p:cNvPicPr preferRelativeResize="0"/>
          <p:nvPr/>
        </p:nvPicPr>
        <p:blipFill>
          <a:blip r:embed="rId3"/>
          <a:stretch>
            <a:fillRect/>
          </a:stretch>
        </p:blipFill>
        <p:spPr>
          <a:xfrm>
            <a:off y="1459450" x="556175"/>
            <a:ext cy="3503925" cx="3188400"/>
          </a:xfrm>
          <a:prstGeom prst="rect">
            <a:avLst/>
          </a:prstGeom>
          <a:noFill/>
          <a:ln>
            <a:noFill/>
          </a:ln>
        </p:spPr>
      </p:pic>
      <p:pic>
        <p:nvPicPr>
          <p:cNvPr id="266" name="Shape 266"/>
          <p:cNvPicPr preferRelativeResize="0"/>
          <p:nvPr/>
        </p:nvPicPr>
        <p:blipFill>
          <a:blip r:embed="rId4"/>
          <a:stretch>
            <a:fillRect/>
          </a:stretch>
        </p:blipFill>
        <p:spPr>
          <a:xfrm>
            <a:off y="2744037" x="5829300"/>
            <a:ext cy="2219325" cx="28575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270" name="Shape 270"/>
        <p:cNvGrpSpPr/>
        <p:nvPr/>
      </p:nvGrpSpPr>
      <p:grpSpPr>
        <a:xfrm>
          <a:off y="0" x="0"/>
          <a:ext cy="0" cx="0"/>
          <a:chOff y="0" x="0"/>
          <a:chExt cy="0" cx="0"/>
        </a:xfrm>
      </p:grpSpPr>
      <p:sp>
        <p:nvSpPr>
          <p:cNvPr id="271" name="Shape 27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Chi Trivia Night</a:t>
            </a:r>
          </a:p>
        </p:txBody>
      </p:sp>
      <p:sp>
        <p:nvSpPr>
          <p:cNvPr id="272" name="Shape 272"/>
          <p:cNvSpPr txBox="1"/>
          <p:nvPr>
            <p:ph idx="1" type="body"/>
          </p:nvPr>
        </p:nvSpPr>
        <p:spPr>
          <a:xfrm>
            <a:off y="1395600" x="457200"/>
            <a:ext cy="3567899" cx="8310300"/>
          </a:xfrm>
          <a:prstGeom prst="rect">
            <a:avLst/>
          </a:prstGeom>
          <a:solidFill>
            <a:srgbClr val="FFFFFF"/>
          </a:solidFill>
        </p:spPr>
        <p:txBody>
          <a:bodyPr bIns="91425" rIns="91425" lIns="91425" tIns="91425" anchor="t" anchorCtr="0">
            <a:noAutofit/>
          </a:bodyPr>
          <a:lstStyle/>
          <a:p/>
        </p:txBody>
      </p:sp>
      <p:pic>
        <p:nvPicPr>
          <p:cNvPr id="273" name="Shape 273"/>
          <p:cNvPicPr preferRelativeResize="0"/>
          <p:nvPr/>
        </p:nvPicPr>
        <p:blipFill>
          <a:blip r:embed="rId3"/>
          <a:stretch>
            <a:fillRect/>
          </a:stretch>
        </p:blipFill>
        <p:spPr>
          <a:xfrm>
            <a:off y="1395600" x="1032819"/>
            <a:ext cy="3567899" cx="7078367"/>
          </a:xfrm>
          <a:prstGeom prst="rect">
            <a:avLst/>
          </a:prstGeom>
          <a:noFill/>
          <a:ln>
            <a:noFill/>
          </a:ln>
        </p:spPr>
      </p:pic>
      <p:sp>
        <p:nvSpPr>
          <p:cNvPr id="274" name="Shape 274"/>
          <p:cNvSpPr/>
          <p:nvPr/>
        </p:nvSpPr>
        <p:spPr>
          <a:xfrm>
            <a:off y="3794825" x="3001450"/>
            <a:ext cy="185100" cx="978600"/>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y="0" x="0"/>
          <a:ext cy="0" cx="0"/>
          <a:chOff y="0" x="0"/>
          <a:chExt cy="0" cx="0"/>
        </a:xfrm>
      </p:grpSpPr>
      <p:sp>
        <p:nvSpPr>
          <p:cNvPr id="71" name="Shape 71"/>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Webisode #3</a:t>
            </a:r>
          </a:p>
        </p:txBody>
      </p:sp>
      <p:sp>
        <p:nvSpPr>
          <p:cNvPr id="72" name="Shape 72"/>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sp>
        <p:nvSpPr>
          <p:cNvPr id="73" name="Shape 73">
            <a:hlinkClick r:id="rId4"/>
          </p:cNvPr>
          <p:cNvSpPr/>
          <p:nvPr/>
        </p:nvSpPr>
        <p:spPr>
          <a:xfrm>
            <a:off y="1390562" x="2342075"/>
            <a:ext cy="3344875" cx="4459849"/>
          </a:xfrm>
          <a:prstGeom prst="rect">
            <a:avLst/>
          </a:prstGeom>
          <a:blipFill>
            <a:blip r:embed="rId5"/>
            <a:stretch>
              <a:fillRect/>
            </a:stretch>
          </a:blipFill>
          <a:ln>
            <a:noFill/>
          </a:ln>
        </p:spPr>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5F06"/>
        </a:solidFill>
      </p:bgPr>
    </p:bg>
    <p:spTree>
      <p:nvGrpSpPr>
        <p:cNvPr id="278" name="Shape 278"/>
        <p:cNvGrpSpPr/>
        <p:nvPr/>
      </p:nvGrpSpPr>
      <p:grpSpPr>
        <a:xfrm>
          <a:off y="0" x="0"/>
          <a:ext cy="0" cx="0"/>
          <a:chOff y="0" x="0"/>
          <a:chExt cy="0" cx="0"/>
        </a:xfrm>
      </p:grpSpPr>
      <p:sp>
        <p:nvSpPr>
          <p:cNvPr id="279" name="Shape 27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00"/>
                </a:solidFill>
                <a:latin typeface="Tangerine"/>
                <a:ea typeface="Tangerine"/>
                <a:cs typeface="Tangerine"/>
                <a:sym typeface="Tangerine"/>
              </a:rPr>
              <a:t>Chi Trivia Night</a:t>
            </a:r>
          </a:p>
        </p:txBody>
      </p:sp>
      <p:sp>
        <p:nvSpPr>
          <p:cNvPr id="280" name="Shape 280"/>
          <p:cNvSpPr txBox="1"/>
          <p:nvPr>
            <p:ph idx="1" type="body"/>
          </p:nvPr>
        </p:nvSpPr>
        <p:spPr>
          <a:xfrm>
            <a:off y="1395600" x="457200"/>
            <a:ext cy="3567899" cx="8310300"/>
          </a:xfrm>
          <a:prstGeom prst="rect">
            <a:avLst/>
          </a:prstGeom>
          <a:solidFill>
            <a:srgbClr val="FFFFFF"/>
          </a:solidFill>
        </p:spPr>
        <p:txBody>
          <a:bodyPr bIns="91425" rIns="91425" lIns="91425" tIns="91425" anchor="t" anchorCtr="0">
            <a:noAutofit/>
          </a:bodyPr>
          <a:lstStyle/>
          <a:p/>
        </p:txBody>
      </p:sp>
      <p:sp>
        <p:nvSpPr>
          <p:cNvPr id="281" name="Shape 281"/>
          <p:cNvSpPr/>
          <p:nvPr/>
        </p:nvSpPr>
        <p:spPr>
          <a:xfrm>
            <a:off y="3794825" x="3001450"/>
            <a:ext cy="185100" cx="978600"/>
          </a:xfrm>
          <a:prstGeom prst="righ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pic>
        <p:nvPicPr>
          <p:cNvPr id="282" name="Shape 282"/>
          <p:cNvPicPr preferRelativeResize="0"/>
          <p:nvPr/>
        </p:nvPicPr>
        <p:blipFill>
          <a:blip r:embed="rId3"/>
          <a:stretch>
            <a:fillRect/>
          </a:stretch>
        </p:blipFill>
        <p:spPr>
          <a:xfrm>
            <a:off y="1341825" x="1865662"/>
            <a:ext cy="3675449" cx="5412675"/>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86" name="Shape 286"/>
        <p:cNvGrpSpPr/>
        <p:nvPr/>
      </p:nvGrpSpPr>
      <p:grpSpPr>
        <a:xfrm>
          <a:off y="0" x="0"/>
          <a:ext cy="0" cx="0"/>
          <a:chOff y="0" x="0"/>
          <a:chExt cy="0" cx="0"/>
        </a:xfrm>
      </p:grpSpPr>
      <p:sp>
        <p:nvSpPr>
          <p:cNvPr id="287" name="Shape 287"/>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Interchapter Chair</a:t>
            </a:r>
          </a:p>
        </p:txBody>
      </p:sp>
      <p:sp>
        <p:nvSpPr>
          <p:cNvPr id="288" name="Shape 28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Olivia Pardo</a:t>
            </a:r>
          </a:p>
          <a:p>
            <a:pPr rtl="0" lvl="0">
              <a:buNone/>
            </a:pPr>
            <a:r>
              <a:rPr lang="en">
                <a:latin typeface="Ubuntu"/>
                <a:ea typeface="Ubuntu"/>
                <a:cs typeface="Ubuntu"/>
                <a:sym typeface="Ubuntu"/>
              </a:rPr>
              <a:t>interchapter@apo-x.org</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92" name="Shape 292"/>
        <p:cNvGrpSpPr/>
        <p:nvPr/>
      </p:nvGrpSpPr>
      <p:grpSpPr>
        <a:xfrm>
          <a:off y="0" x="0"/>
          <a:ext cy="0" cx="0"/>
          <a:chOff y="0" x="0"/>
          <a:chExt cy="0" cx="0"/>
        </a:xfrm>
      </p:grpSpPr>
      <p:sp>
        <p:nvSpPr>
          <p:cNvPr id="293" name="Shape 293"/>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HELLO THERE ^__^</a:t>
            </a:r>
          </a:p>
        </p:txBody>
      </p:sp>
      <p:sp>
        <p:nvSpPr>
          <p:cNvPr id="294" name="Shape 294"/>
          <p:cNvSpPr txBox="1"/>
          <p:nvPr>
            <p:ph idx="1" type="body"/>
          </p:nvPr>
        </p:nvSpPr>
        <p:spPr>
          <a:xfrm>
            <a:off y="4291650" x="457200"/>
            <a:ext cy="634200" cx="8229600"/>
          </a:xfrm>
          <a:prstGeom prst="rect">
            <a:avLst/>
          </a:prstGeom>
        </p:spPr>
        <p:txBody>
          <a:bodyPr bIns="91425" rIns="91425" lIns="91425" tIns="91425" anchor="t" anchorCtr="0">
            <a:noAutofit/>
          </a:bodyPr>
          <a:lstStyle/>
          <a:p>
            <a:pPr algn="ctr" rtl="0" lvl="0">
              <a:buNone/>
            </a:pPr>
            <a:r>
              <a:rPr lang="en"/>
              <a:t>IC event after meeting! </a:t>
            </a:r>
          </a:p>
        </p:txBody>
      </p:sp>
      <p:pic>
        <p:nvPicPr>
          <p:cNvPr id="295" name="Shape 295"/>
          <p:cNvPicPr preferRelativeResize="0"/>
          <p:nvPr/>
        </p:nvPicPr>
        <p:blipFill>
          <a:blip r:embed="rId3"/>
          <a:stretch>
            <a:fillRect/>
          </a:stretch>
        </p:blipFill>
        <p:spPr>
          <a:xfrm>
            <a:off y="1492525" x="3062875"/>
            <a:ext cy="2884650" cx="2706049"/>
          </a:xfrm>
          <a:prstGeom prst="rect">
            <a:avLst/>
          </a:prstGeom>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99" name="Shape 299"/>
        <p:cNvGrpSpPr/>
        <p:nvPr/>
      </p:nvGrpSpPr>
      <p:grpSpPr>
        <a:xfrm>
          <a:off y="0" x="0"/>
          <a:ext cy="0" cx="0"/>
          <a:chOff y="0" x="0"/>
          <a:chExt cy="0" cx="0"/>
        </a:xfrm>
      </p:grpSpPr>
      <p:sp>
        <p:nvSpPr>
          <p:cNvPr id="300" name="Shape 30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Dance Comp</a:t>
            </a:r>
          </a:p>
        </p:txBody>
      </p:sp>
      <p:sp>
        <p:nvSpPr>
          <p:cNvPr id="301" name="Shape 30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$5 donation</a:t>
            </a:r>
          </a:p>
          <a:p>
            <a:pPr rtl="0" lvl="1" indent="-381000" marL="914400">
              <a:buClr>
                <a:schemeClr val="dk1"/>
              </a:buClr>
              <a:buSzPct val="80000"/>
              <a:buFont typeface="Courier New"/>
              <a:buChar char="o"/>
            </a:pPr>
            <a:r>
              <a:rPr lang="en"/>
              <a:t>Please pay me by end of next week! </a:t>
            </a:r>
          </a:p>
          <a:p>
            <a:pPr rtl="0" lvl="0" indent="-419100" marL="457200">
              <a:buClr>
                <a:schemeClr val="dk1"/>
              </a:buClr>
              <a:buSzPct val="166666"/>
              <a:buFont typeface="Arial"/>
              <a:buChar char="•"/>
            </a:pPr>
            <a:r>
              <a:rPr lang="en"/>
              <a:t>DANCERS</a:t>
            </a:r>
          </a:p>
          <a:p>
            <a:pPr rtl="0" lvl="1" indent="-381000" marL="914400">
              <a:buClr>
                <a:schemeClr val="dk1"/>
              </a:buClr>
              <a:buSzPct val="80000"/>
              <a:buFont typeface="Courier New"/>
              <a:buChar char="o"/>
            </a:pPr>
            <a:r>
              <a:rPr lang="en"/>
              <a:t>Fill out the waiver form! </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305" name="Shape 305"/>
        <p:cNvGrpSpPr/>
        <p:nvPr/>
      </p:nvGrpSpPr>
      <p:grpSpPr>
        <a:xfrm>
          <a:off y="0" x="0"/>
          <a:ext cy="0" cx="0"/>
          <a:chOff y="0" x="0"/>
          <a:chExt cy="0" cx="0"/>
        </a:xfrm>
      </p:grpSpPr>
      <p:sp>
        <p:nvSpPr>
          <p:cNvPr id="306" name="Shape 306"/>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sz="6000" lang="en">
                <a:latin typeface="Josefin Sans"/>
                <a:ea typeface="Josefin Sans"/>
                <a:cs typeface="Josefin Sans"/>
                <a:sym typeface="Josefin Sans"/>
              </a:rPr>
              <a:t>Sergeant-at-Arms</a:t>
            </a:r>
          </a:p>
        </p:txBody>
      </p:sp>
      <p:sp>
        <p:nvSpPr>
          <p:cNvPr id="307" name="Shape 307"/>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sz="4800" lang="en" i="0">
                <a:latin typeface="Josefin Sans"/>
                <a:ea typeface="Josefin Sans"/>
                <a:cs typeface="Josefin Sans"/>
                <a:sym typeface="Josefin Sans"/>
              </a:rPr>
              <a:t>Catherine Teotico</a:t>
            </a:r>
          </a:p>
          <a:p>
            <a:pPr rtl="0" lvl="0">
              <a:buNone/>
            </a:pPr>
            <a:r>
              <a:rPr u="sng" b="1" sz="3000" lang="en" i="0">
                <a:latin typeface="Josefin Sans"/>
                <a:ea typeface="Josefin Sans"/>
                <a:cs typeface="Josefin Sans"/>
                <a:sym typeface="Josefin Sans"/>
              </a:rPr>
              <a:t>apoxsergeant@gmail.com</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311" name="Shape 311"/>
        <p:cNvGrpSpPr/>
        <p:nvPr/>
      </p:nvGrpSpPr>
      <p:grpSpPr>
        <a:xfrm>
          <a:off y="0" x="0"/>
          <a:ext cy="0" cx="0"/>
          <a:chOff y="0" x="0"/>
          <a:chExt cy="0" cx="0"/>
        </a:xfrm>
      </p:grpSpPr>
      <p:sp>
        <p:nvSpPr>
          <p:cNvPr id="312" name="Shape 31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Josefin Sans"/>
                <a:ea typeface="Josefin Sans"/>
                <a:cs typeface="Josefin Sans"/>
                <a:sym typeface="Josefin Sans"/>
              </a:rPr>
              <a:t>Please. . . .</a:t>
            </a:r>
          </a:p>
        </p:txBody>
      </p:sp>
      <p:sp>
        <p:nvSpPr>
          <p:cNvPr id="313" name="Shape 313"/>
          <p:cNvSpPr txBox="1"/>
          <p:nvPr>
            <p:ph idx="1" type="body"/>
          </p:nvPr>
        </p:nvSpPr>
        <p:spPr>
          <a:xfrm>
            <a:off y="1200150" x="457200"/>
            <a:ext cy="3725699" cx="8229600"/>
          </a:xfrm>
          <a:prstGeom prst="rect">
            <a:avLst/>
          </a:prstGeom>
        </p:spPr>
        <p:txBody>
          <a:bodyPr bIns="91425" rIns="91425" lIns="91425" tIns="91425" anchor="t" anchorCtr="0">
            <a:noAutofit/>
          </a:bodyPr>
          <a:lstStyle/>
          <a:p>
            <a:pPr algn="ctr" rtl="0" lvl="0" indent="0" marL="0">
              <a:buSzPct val="109090"/>
              <a:buFont typeface="Josefin Sans"/>
              <a:buNone/>
            </a:pPr>
            <a:r>
              <a:rPr sz="2200" lang="en">
                <a:latin typeface="Josefin Sans"/>
                <a:ea typeface="Josefin Sans"/>
                <a:cs typeface="Josefin Sans"/>
                <a:sym typeface="Josefin Sans"/>
              </a:rPr>
              <a:t>Please, Please, Please Send All SAA Related Emails To:</a:t>
            </a:r>
          </a:p>
          <a:p>
            <a:pPr algn="ctr" rtl="0" lvl="0" indent="0" marL="0">
              <a:buSzPct val="109090"/>
              <a:buFont typeface="Josefin Sans"/>
              <a:buNone/>
            </a:pPr>
            <a:r>
              <a:rPr u="sng" sz="2200" lang="en">
                <a:solidFill>
                  <a:schemeClr val="hlink"/>
                </a:solidFill>
                <a:latin typeface="Josefin Sans"/>
                <a:ea typeface="Josefin Sans"/>
                <a:cs typeface="Josefin Sans"/>
                <a:sym typeface="Josefin Sans"/>
                <a:hlinkClick r:id="rId3"/>
              </a:rPr>
              <a:t>Apoxsergeant@gmail.com</a:t>
            </a:r>
            <a:r>
              <a:rPr sz="2200" lang="en">
                <a:latin typeface="Josefin Sans"/>
                <a:ea typeface="Josefin Sans"/>
                <a:cs typeface="Josefin Sans"/>
                <a:sym typeface="Josefin Sans"/>
              </a:rPr>
              <a:t> </a:t>
            </a:r>
          </a:p>
          <a:p>
            <a:pPr algn="ctr" rtl="0" lvl="0" indent="0" marL="0">
              <a:buSzPct val="109090"/>
              <a:buFont typeface="Josefin Sans"/>
              <a:buNone/>
            </a:pPr>
            <a:r>
              <a:rPr sz="2200" lang="en">
                <a:latin typeface="Josefin Sans"/>
                <a:ea typeface="Josefin Sans"/>
                <a:cs typeface="Josefin Sans"/>
                <a:sym typeface="Josefin Sans"/>
              </a:rPr>
              <a:t>instead of my personal email (unless I signed up for an event)</a:t>
            </a:r>
          </a:p>
          <a:p>
            <a:pPr algn="ctr" rtl="0" lvl="0" indent="0" marL="0">
              <a:buSzPct val="109090"/>
              <a:buFont typeface="Josefin Sans"/>
              <a:buNone/>
            </a:pPr>
            <a:r>
              <a:rPr sz="2200" lang="en">
                <a:latin typeface="Josefin Sans"/>
                <a:ea typeface="Josefin Sans"/>
                <a:cs typeface="Josefin Sans"/>
                <a:sym typeface="Josefin Sans"/>
              </a:rPr>
              <a:t>THANK YOU!!!!</a:t>
            </a:r>
          </a:p>
          <a:p>
            <a:r>
              <a:t/>
            </a:r>
          </a:p>
        </p:txBody>
      </p:sp>
      <p:pic>
        <p:nvPicPr>
          <p:cNvPr id="314" name="Shape 314"/>
          <p:cNvPicPr preferRelativeResize="0"/>
          <p:nvPr/>
        </p:nvPicPr>
        <p:blipFill>
          <a:blip r:embed="rId4"/>
          <a:stretch>
            <a:fillRect/>
          </a:stretch>
        </p:blipFill>
        <p:spPr>
          <a:xfrm>
            <a:off y="3101425" x="2921000"/>
            <a:ext cy="1776475" cx="3302000"/>
          </a:xfrm>
          <a:prstGeom prst="rect">
            <a:avLst/>
          </a:prstGeom>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318" name="Shape 318"/>
        <p:cNvGrpSpPr/>
        <p:nvPr/>
      </p:nvGrpSpPr>
      <p:grpSpPr>
        <a:xfrm>
          <a:off y="0" x="0"/>
          <a:ext cy="0" cx="0"/>
          <a:chOff y="0" x="0"/>
          <a:chExt cy="0" cx="0"/>
        </a:xfrm>
      </p:grpSpPr>
      <p:sp>
        <p:nvSpPr>
          <p:cNvPr id="319" name="Shape 31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Josefin Sans"/>
                <a:ea typeface="Josefin Sans"/>
                <a:cs typeface="Josefin Sans"/>
                <a:sym typeface="Josefin Sans"/>
              </a:rPr>
              <a:t>Now, The ABEA Goes To….</a:t>
            </a:r>
          </a:p>
        </p:txBody>
      </p:sp>
      <p:sp>
        <p:nvSpPr>
          <p:cNvPr id="320" name="Shape 32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0" marL="0">
              <a:buSzPct val="109090"/>
              <a:buFont typeface="Josefin Sans"/>
              <a:buNone/>
            </a:pPr>
            <a:r>
              <a:rPr sz="2200" lang="en">
                <a:latin typeface="Josefin Sans"/>
                <a:ea typeface="Josefin Sans"/>
                <a:cs typeface="Josefin Sans"/>
                <a:sym typeface="Josefin Sans"/>
              </a:rPr>
              <a:t>
</a:t>
            </a:r>
          </a:p>
        </p:txBody>
      </p:sp>
      <p:pic>
        <p:nvPicPr>
          <p:cNvPr id="321" name="Shape 321"/>
          <p:cNvPicPr preferRelativeResize="0"/>
          <p:nvPr/>
        </p:nvPicPr>
        <p:blipFill>
          <a:blip r:embed="rId3"/>
          <a:stretch>
            <a:fillRect/>
          </a:stretch>
        </p:blipFill>
        <p:spPr>
          <a:xfrm>
            <a:off y="1294100" x="940262"/>
            <a:ext cy="3631750" cx="7263475"/>
          </a:xfrm>
          <a:prstGeom prst="rect">
            <a:avLst/>
          </a:prstGeom>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325" name="Shape 325"/>
        <p:cNvGrpSpPr/>
        <p:nvPr/>
      </p:nvGrpSpPr>
      <p:grpSpPr>
        <a:xfrm>
          <a:off y="0" x="0"/>
          <a:ext cy="0" cx="0"/>
          <a:chOff y="0" x="0"/>
          <a:chExt cy="0" cx="0"/>
        </a:xfrm>
      </p:grpSpPr>
      <p:sp>
        <p:nvSpPr>
          <p:cNvPr id="326" name="Shape 326"/>
          <p:cNvSpPr txBox="1"/>
          <p:nvPr>
            <p:ph idx="1" type="body"/>
          </p:nvPr>
        </p:nvSpPr>
        <p:spPr>
          <a:xfrm>
            <a:off y="1063375" x="457200"/>
            <a:ext cy="3725699" cx="8229600"/>
          </a:xfrm>
          <a:prstGeom prst="rect">
            <a:avLst/>
          </a:prstGeom>
        </p:spPr>
        <p:txBody>
          <a:bodyPr bIns="91425" rIns="91425" lIns="91425" tIns="91425" anchor="t" anchorCtr="0">
            <a:noAutofit/>
          </a:bodyPr>
          <a:lstStyle/>
          <a:p>
            <a:pPr rtl="0" lvl="0" indent="0" marL="0">
              <a:buSzPct val="183333"/>
              <a:buFont typeface="Arial"/>
              <a:buNone/>
            </a:pPr>
            <a:r>
              <a:rPr sz="600" lang="en">
                <a:solidFill>
                  <a:srgbClr val="222222"/>
                </a:solidFill>
                <a:latin typeface="Homemade Apple"/>
                <a:ea typeface="Homemade Apple"/>
                <a:cs typeface="Homemade Apple"/>
                <a:sym typeface="Homemade Apple"/>
              </a:rPr>
              <a:t>Dance Marathon was without doubt an unforgettable and life-changing event. We had to stand up for 26 hours straight (therefore literally "standing up" against pediatric AIDS), and it was definitely not an easy feat. I first thought that it was going to be very easy, but quickly realized how naive I was as we got around halfway into the event, when everyone's legs were shaking, veins darkened, on the verge of falling asleep. But quite frankly, in retrospect, I feel so accomplished, proud, and privileged to have been a part of such an amazing cause, because I (and I know the other actives) really believe in the cause we are fighting for (pediatric AIDS), as well as the main beneficiary (Elizabeth Glaser Pediatric AIDS Foundation).</a:t>
            </a:r>
          </a:p>
          <a:p>
            <a:pPr rtl="0" lvl="0" indent="0" marL="0">
              <a:buSzPct val="183333"/>
              <a:buFont typeface="Arial"/>
              <a:buNone/>
            </a:pPr>
            <a:r>
              <a:rPr sz="600" lang="en">
                <a:solidFill>
                  <a:srgbClr val="222222"/>
                </a:solidFill>
                <a:latin typeface="Homemade Apple"/>
                <a:ea typeface="Homemade Apple"/>
                <a:cs typeface="Homemade Apple"/>
                <a:sym typeface="Homemade Apple"/>
              </a:rPr>
              <a:t>Before the event, we had to do a lot of fundraising ($250 per person) in order to be able to dance for the full 26-hours. That in itself was a challenge already, but one we all luckily overcame after many rounds of calling, Facebook messaging, and contacting people. I made covers for those who donated for me!</a:t>
            </a:r>
          </a:p>
          <a:p>
            <a:pPr rtl="0" lvl="0" indent="0" marL="0">
              <a:buSzPct val="183333"/>
              <a:buFont typeface="Arial"/>
              <a:buNone/>
            </a:pPr>
            <a:r>
              <a:rPr sz="600" lang="en">
                <a:solidFill>
                  <a:srgbClr val="222222"/>
                </a:solidFill>
                <a:latin typeface="Homemade Apple"/>
                <a:ea typeface="Homemade Apple"/>
                <a:cs typeface="Homemade Apple"/>
                <a:sym typeface="Homemade Apple"/>
              </a:rPr>
              <a:t>After finishing our fundraising goals, we all got our costumes ready (because Dance Marathon has different themes every 3 hours just to freshen things up). When we showed up to the event, it was so nice to see all our team members dressed up head to toe in lime green (our team color), which just goes to show how passionate and enthusiastic we were. Of course, we all couldn't wait to start dancing (which, looking back, was definitely not the smartest decision since we lost all our energy really quickly!), and we were SO PUMPED!</a:t>
            </a:r>
          </a:p>
          <a:p>
            <a:pPr rtl="0" lvl="0" indent="0" marL="0">
              <a:buSzPct val="183333"/>
              <a:buFont typeface="Arial"/>
              <a:buNone/>
            </a:pPr>
            <a:r>
              <a:rPr sz="600" lang="en">
                <a:solidFill>
                  <a:srgbClr val="222222"/>
                </a:solidFill>
                <a:latin typeface="Homemade Apple"/>
                <a:ea typeface="Homemade Apple"/>
                <a:cs typeface="Homemade Apple"/>
                <a:sym typeface="Homemade Apple"/>
              </a:rPr>
              <a:t>Before we started, the hosts gave us an introductory talk and showed an INTRO video, which reminded us of the cause we were combatting against, and how we were helping that day. Over the course of the day, many educational videos were played (every 2 hours or so), which actually taught us a lot. We learnt that pediatric AIDS is 100% preventable, and that an AIDS free generation could be possible (by bringing mother-child transmission to zero), and I know that I learnt a lot that I would definitely teach my friends (I actually have already, and even taught my parents!), because I want to help combat this modern pandemic!</a:t>
            </a:r>
          </a:p>
          <a:p>
            <a:pPr rtl="0" lvl="0" indent="0" marL="0">
              <a:buSzPct val="183333"/>
              <a:buFont typeface="Arial"/>
              <a:buNone/>
            </a:pPr>
            <a:r>
              <a:rPr sz="600" lang="en">
                <a:solidFill>
                  <a:srgbClr val="222222"/>
                </a:solidFill>
                <a:latin typeface="Homemade Apple"/>
                <a:ea typeface="Homemade Apple"/>
                <a:cs typeface="Homemade Apple"/>
                <a:sym typeface="Homemade Apple"/>
              </a:rPr>
              <a:t>The dancing was so tiring (and it was mostly EDM), but every so often, there would be a performance by dance troops, a cappella groups, zumba instructions, and even team challenges to make sure we didn't fall asleep and to liven the atmosphere. All-in-all, I think that the organizers did a very good job of providing enough entertainment for us to not only stay awake for 26 hours (which is in itself already tough), but to stay standing (the hardest part!). Around every 5/6 hours, we also got a small meal, which was good for getting enough energy, because dancing was not easy!</a:t>
            </a:r>
          </a:p>
          <a:p>
            <a:pPr rtl="0" lvl="0" indent="0" marL="0">
              <a:buSzPct val="183333"/>
              <a:buFont typeface="Arial"/>
              <a:buNone/>
            </a:pPr>
            <a:r>
              <a:rPr sz="600" lang="en">
                <a:solidFill>
                  <a:srgbClr val="222222"/>
                </a:solidFill>
                <a:latin typeface="Homemade Apple"/>
                <a:ea typeface="Homemade Apple"/>
                <a:cs typeface="Homemade Apple"/>
                <a:sym typeface="Homemade Apple"/>
              </a:rPr>
              <a:t>Personally, however, I loved the dancing, and stayed on the dance floor for most of the times. Occasionally, people from our team would go up to the resting area to stand and take a rest, but we danced for quite a lot overall (good cardio). When the moralers came at around 1AM, we were so excited and so thankful, because they brought in so much energy that kept us going for another few hours!! </a:t>
            </a:r>
          </a:p>
          <a:p>
            <a:pPr rtl="0" lvl="0" indent="0" marL="0">
              <a:buSzPct val="183333"/>
              <a:buFont typeface="Arial"/>
              <a:buNone/>
            </a:pPr>
            <a:r>
              <a:rPr sz="600" lang="en">
                <a:solidFill>
                  <a:srgbClr val="222222"/>
                </a:solidFill>
                <a:latin typeface="Homemade Apple"/>
                <a:ea typeface="Homemade Apple"/>
                <a:cs typeface="Homemade Apple"/>
                <a:sym typeface="Homemade Apple"/>
              </a:rPr>
              <a:t>The toughest time was definitely at around 6AM-9AM, when we were all so sleepy and had a confused circadian rhythm, falling asleep whilst dancing. So many people were just lying on top of trash cans, railings, and boxes taking a short nap, but many remained on the dance floor. Luckily, we all pushed through, and manage to make it to 1PM, when we, alongside ALL the people in Pauley, collapsed on the floor, breathing a huge sigh of relief. </a:t>
            </a:r>
          </a:p>
          <a:p>
            <a:pPr rtl="0" lvl="0" indent="0" marL="0">
              <a:buSzPct val="183333"/>
              <a:buFont typeface="Arial"/>
              <a:buNone/>
            </a:pPr>
            <a:r>
              <a:rPr sz="600" lang="en">
                <a:solidFill>
                  <a:srgbClr val="222222"/>
                </a:solidFill>
                <a:latin typeface="Homemade Apple"/>
                <a:ea typeface="Homemade Apple"/>
                <a:cs typeface="Homemade Apple"/>
                <a:sym typeface="Homemade Apple"/>
              </a:rPr>
              <a:t>We found out immediately that Dance Marathon raised more than $440,000 this year, and I was so glad to see the fruits of our labor. Although I did initially feel like we did not contribute a lot, I was wrong. Because when the ambassadors (children affected by HIV/AIDS) talked to us, they really told me why we were dancing for 26 hours. I cried so much, for 15 minutes straight, because I was so inspired and touched, as I know all my brothers were too. I remember one of them telling us how "because [she] saw [us] pushing through and standing up, it made [her] want to push through even more, because taking medicine everyday is not easy"</a:t>
            </a:r>
          </a:p>
          <a:p>
            <a:pPr rtl="0" lvl="0" indent="0" marL="0">
              <a:buSzPct val="183333"/>
              <a:buFont typeface="Arial"/>
              <a:buNone/>
            </a:pPr>
            <a:r>
              <a:rPr sz="600" lang="en">
                <a:solidFill>
                  <a:srgbClr val="222222"/>
                </a:solidFill>
                <a:latin typeface="Homemade Apple"/>
                <a:ea typeface="Homemade Apple"/>
                <a:cs typeface="Homemade Apple"/>
                <a:sym typeface="Homemade Apple"/>
              </a:rPr>
              <a:t>, and another young boy who asked us "did you know that dance marathon is the best thing that has ever happened to me? I look forward to it every year.". Just simple, candid, brave statements like that reassured every effort I gave to fundraise, stand up, and dance for the event. I was touched deep down, and so happy that we helped in some way, as I am sure all my brothers were. </a:t>
            </a:r>
          </a:p>
          <a:p>
            <a:pPr rtl="0" lvl="0" indent="0" marL="0">
              <a:buSzPct val="400000"/>
              <a:buFont typeface="Josefin Sans"/>
              <a:buNone/>
            </a:pPr>
            <a:r>
              <a:rPr sz="600" lang="en">
                <a:solidFill>
                  <a:srgbClr val="222222"/>
                </a:solidFill>
                <a:latin typeface="Homemade Apple"/>
                <a:ea typeface="Homemade Apple"/>
                <a:cs typeface="Homemade Apple"/>
                <a:sym typeface="Homemade Apple"/>
              </a:rPr>
              <a:t>Overall, we definitely loved the event, and there weren't weaknesses really. We learnt so much, and it really inspired us to continue helping pediatric AIDS and those affected by this malicious disease. The only thing I would say is that next year, perhaps more advertising could be done beforehand to get MORE PEOPLE involved, because it really is an amazing, and eye-opening experience. </a:t>
            </a:r>
          </a:p>
          <a:p>
            <a:r>
              <a:t/>
            </a:r>
          </a:p>
        </p:txBody>
      </p:sp>
      <p:sp>
        <p:nvSpPr>
          <p:cNvPr id="327" name="Shape 32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Josefin Sans"/>
                <a:ea typeface="Josefin Sans"/>
                <a:cs typeface="Josefin Sans"/>
                <a:sym typeface="Josefin Sans"/>
              </a:rPr>
              <a:t>Nathan Cheung!</a:t>
            </a:r>
          </a:p>
        </p:txBody>
      </p:sp>
      <p:pic>
        <p:nvPicPr>
          <p:cNvPr id="328" name="Shape 328"/>
          <p:cNvPicPr preferRelativeResize="0"/>
          <p:nvPr/>
        </p:nvPicPr>
        <p:blipFill>
          <a:blip r:embed="rId3"/>
          <a:stretch>
            <a:fillRect/>
          </a:stretch>
        </p:blipFill>
        <p:spPr>
          <a:xfrm>
            <a:off y="98025" x="5023150"/>
            <a:ext cy="4839374" cx="3206074"/>
          </a:xfrm>
          <a:prstGeom prst="rect">
            <a:avLst/>
          </a:prstGeom>
        </p:spPr>
      </p:pic>
      <p:pic>
        <p:nvPicPr>
          <p:cNvPr id="329" name="Shape 329"/>
          <p:cNvPicPr preferRelativeResize="0"/>
          <p:nvPr/>
        </p:nvPicPr>
        <p:blipFill>
          <a:blip r:embed="rId4"/>
          <a:stretch>
            <a:fillRect/>
          </a:stretch>
        </p:blipFill>
        <p:spPr>
          <a:xfrm>
            <a:off y="2695975" x="267375"/>
            <a:ext cy="2241424" cx="4482849"/>
          </a:xfrm>
          <a:prstGeom prst="rect">
            <a:avLst/>
          </a:prstGeom>
        </p:spPr>
      </p:pic>
    </p:spTree>
  </p:cSld>
  <p:clrMapOvr>
    <a:masterClrMapping/>
  </p:clrMapOvr>
  <p:transition spd="slow">
    <p:fade/>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1000"/>
                                        <p:tgtEl>
                                          <p:spTgt spid="329"/>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1000"/>
                                        <p:tgtEl>
                                          <p:spTgt spid="327"/>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1000"/>
                                        <p:tgtEl>
                                          <p:spTgt spid="328"/>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333" name="Shape 333"/>
        <p:cNvGrpSpPr/>
        <p:nvPr/>
      </p:nvGrpSpPr>
      <p:grpSpPr>
        <a:xfrm>
          <a:off y="0" x="0"/>
          <a:ext cy="0" cx="0"/>
          <a:chOff y="0" x="0"/>
          <a:chExt cy="0" cx="0"/>
        </a:xfrm>
      </p:grpSpPr>
      <p:sp>
        <p:nvSpPr>
          <p:cNvPr id="334" name="Shape 334"/>
          <p:cNvSpPr txBox="1"/>
          <p:nvPr>
            <p:ph idx="1" type="body"/>
          </p:nvPr>
        </p:nvSpPr>
        <p:spPr>
          <a:xfrm>
            <a:off y="1063375" x="457200"/>
            <a:ext cy="3725699" cx="8229600"/>
          </a:xfrm>
          <a:prstGeom prst="rect">
            <a:avLst/>
          </a:prstGeom>
        </p:spPr>
        <p:txBody>
          <a:bodyPr bIns="91425" rIns="91425" lIns="91425" tIns="91425" anchor="t" anchorCtr="0">
            <a:noAutofit/>
          </a:bodyPr>
          <a:lstStyle/>
          <a:p>
            <a:pPr rtl="0" lvl="0" indent="-457200" marL="457200">
              <a:buClr>
                <a:schemeClr val="dk1"/>
              </a:buClr>
              <a:buSzPct val="166666"/>
              <a:buFont typeface="Arial"/>
              <a:buChar char="•"/>
            </a:pPr>
            <a:r>
              <a:rPr sz="3600" lang="en">
                <a:latin typeface="Josefin Sans"/>
                <a:ea typeface="Josefin Sans"/>
                <a:cs typeface="Josefin Sans"/>
                <a:sym typeface="Josefin Sans"/>
              </a:rPr>
              <a:t>Bryan Park</a:t>
            </a:r>
          </a:p>
          <a:p>
            <a:pPr rtl="0" lvl="0" indent="-457200" marL="457200">
              <a:buClr>
                <a:schemeClr val="dk1"/>
              </a:buClr>
              <a:buSzPct val="166666"/>
              <a:buFont typeface="Arial"/>
              <a:buChar char="•"/>
            </a:pPr>
            <a:r>
              <a:rPr sz="3600" lang="en">
                <a:latin typeface="Josefin Sans"/>
                <a:ea typeface="Josefin Sans"/>
                <a:cs typeface="Josefin Sans"/>
                <a:sym typeface="Josefin Sans"/>
              </a:rPr>
              <a:t>Andrew Suh</a:t>
            </a:r>
          </a:p>
          <a:p>
            <a:pPr rtl="0" lvl="0" indent="-457200" marL="457200">
              <a:buClr>
                <a:schemeClr val="dk1"/>
              </a:buClr>
              <a:buSzPct val="166666"/>
              <a:buFont typeface="Arial"/>
              <a:buChar char="•"/>
            </a:pPr>
            <a:r>
              <a:rPr sz="3600" lang="en">
                <a:latin typeface="Josefin Sans"/>
                <a:ea typeface="Josefin Sans"/>
                <a:cs typeface="Josefin Sans"/>
                <a:sym typeface="Josefin Sans"/>
              </a:rPr>
              <a:t>Joseph Chan</a:t>
            </a:r>
          </a:p>
          <a:p>
            <a:pPr rtl="0" lvl="0" indent="-457200" marL="457200">
              <a:buClr>
                <a:schemeClr val="dk1"/>
              </a:buClr>
              <a:buSzPct val="166666"/>
              <a:buFont typeface="Arial"/>
              <a:buChar char="•"/>
            </a:pPr>
            <a:r>
              <a:rPr sz="3600" lang="en">
                <a:latin typeface="Josefin Sans"/>
                <a:ea typeface="Josefin Sans"/>
                <a:cs typeface="Josefin Sans"/>
                <a:sym typeface="Josefin Sans"/>
              </a:rPr>
              <a:t>Nathan Cheung</a:t>
            </a:r>
          </a:p>
        </p:txBody>
      </p:sp>
      <p:sp>
        <p:nvSpPr>
          <p:cNvPr id="335" name="Shape 33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sz="3600" lang="en">
                <a:latin typeface="Josefin Sans"/>
                <a:ea typeface="Josefin Sans"/>
                <a:cs typeface="Josefin Sans"/>
                <a:sym typeface="Josefin Sans"/>
              </a:rPr>
              <a:t>ABEA WINNERS COME SEE ME TO GET YOUR CANDY</a:t>
            </a:r>
          </a:p>
        </p:txBody>
      </p:sp>
    </p:spTree>
  </p:cSld>
  <p:clrMapOvr>
    <a:masterClrMapping/>
  </p:clrMapOvr>
  <p:transition spd="slow">
    <p:fade/>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1000"/>
                                        <p:tgtEl>
                                          <p:spTgt spid="335"/>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y="0" x="0"/>
          <a:ext cy="0" cx="0"/>
          <a:chOff y="0" x="0"/>
          <a:chExt cy="0" cx="0"/>
        </a:xfrm>
      </p:grpSpPr>
      <p:sp>
        <p:nvSpPr>
          <p:cNvPr id="340" name="Shape 34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Righteous"/>
                <a:ea typeface="Righteous"/>
                <a:cs typeface="Righteous"/>
                <a:sym typeface="Righteous"/>
              </a:rPr>
              <a:t>Finance VPs</a:t>
            </a:r>
          </a:p>
        </p:txBody>
      </p:sp>
      <p:sp>
        <p:nvSpPr>
          <p:cNvPr id="341" name="Shape 34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Emily Neai-Proeung &amp; Jonathan Liu</a:t>
            </a:r>
          </a:p>
          <a:p>
            <a:pPr rtl="0" lvl="0">
              <a:buNone/>
            </a:pPr>
            <a:r>
              <a:rPr lang="en">
                <a:latin typeface="Ubuntu"/>
                <a:ea typeface="Ubuntu"/>
                <a:cs typeface="Ubuntu"/>
                <a:sym typeface="Ubuntu"/>
              </a:rPr>
              <a:t>finance@apo-x.org</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y="0" x="0"/>
          <a:ext cy="0" cx="0"/>
          <a:chOff y="0" x="0"/>
          <a:chExt cy="0" cx="0"/>
        </a:xfrm>
      </p:grpSpPr>
      <p:sp>
        <p:nvSpPr>
          <p:cNvPr id="78" name="Shape 78"/>
          <p:cNvSpPr txBox="1"/>
          <p:nvPr>
            <p:ph type="ctrTitle"/>
          </p:nvPr>
        </p:nvSpPr>
        <p:spPr>
          <a:xfrm>
            <a:off y="15182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President</a:t>
            </a:r>
          </a:p>
        </p:txBody>
      </p:sp>
      <p:sp>
        <p:nvSpPr>
          <p:cNvPr id="79" name="Shape 79"/>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Jessica Suhardjo</a:t>
            </a:r>
          </a:p>
          <a:p>
            <a:pPr rtl="0" lvl="0">
              <a:buClr>
                <a:srgbClr val="000000"/>
              </a:buClr>
              <a:buSzPct val="45833"/>
              <a:buFont typeface="Arial"/>
              <a:buNone/>
            </a:pPr>
            <a:r>
              <a:rPr lang="en">
                <a:latin typeface="Ubuntu"/>
                <a:ea typeface="Ubuntu"/>
                <a:cs typeface="Ubuntu"/>
                <a:sym typeface="Ubuntu"/>
              </a:rPr>
              <a:t>president@apo-x.org</a:t>
            </a:r>
          </a:p>
          <a:p>
            <a:r>
              <a:t/>
            </a:r>
          </a:p>
          <a:p>
            <a:pPr rtl="0" lvl="0">
              <a:buNone/>
            </a:pPr>
            <a:r>
              <a:rPr lang="en" i="0">
                <a:latin typeface="Ubuntu"/>
                <a:ea typeface="Ubuntu"/>
                <a:cs typeface="Ubuntu"/>
                <a:sym typeface="Ubuntu"/>
              </a:rPr>
              <a:t>Executive Committee</a:t>
            </a:r>
          </a:p>
          <a:p>
            <a:pPr rtl="0" lvl="0">
              <a:buNone/>
            </a:pPr>
            <a:r>
              <a:rPr lang="en">
                <a:latin typeface="Ubuntu"/>
                <a:ea typeface="Ubuntu"/>
                <a:cs typeface="Ubuntu"/>
                <a:sym typeface="Ubuntu"/>
              </a:rPr>
              <a:t>excomm@apo-x.org</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 name="Shape 345"/>
        <p:cNvGrpSpPr/>
        <p:nvPr/>
      </p:nvGrpSpPr>
      <p:grpSpPr>
        <a:xfrm>
          <a:off y="0" x="0"/>
          <a:ext cy="0" cx="0"/>
          <a:chOff y="0" x="0"/>
          <a:chExt cy="0" cx="0"/>
        </a:xfrm>
      </p:grpSpPr>
      <p:sp>
        <p:nvSpPr>
          <p:cNvPr id="346" name="Shape 34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DUES $$$$$$$$$$</a:t>
            </a:r>
          </a:p>
        </p:txBody>
      </p:sp>
      <p:sp>
        <p:nvSpPr>
          <p:cNvPr id="347" name="Shape 347"/>
          <p:cNvSpPr txBox="1"/>
          <p:nvPr>
            <p:ph idx="1" type="body"/>
          </p:nvPr>
        </p:nvSpPr>
        <p:spPr>
          <a:xfrm>
            <a:off y="1112550" x="457200"/>
            <a:ext cy="3725699" cx="4342199"/>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Actives &amp; pledges on payment plan: $20</a:t>
            </a:r>
          </a:p>
          <a:p>
            <a:pPr rtl="0" lvl="0" indent="-419100" marL="457200">
              <a:buClr>
                <a:schemeClr val="dk1"/>
              </a:buClr>
              <a:buSzPct val="166666"/>
              <a:buFont typeface="Arial"/>
              <a:buChar char="•"/>
            </a:pPr>
            <a:r>
              <a:rPr lang="en"/>
              <a:t>Everybody should be finished paying by today!</a:t>
            </a:r>
          </a:p>
          <a:p>
            <a:pPr rtl="0" lvl="0" indent="-419100" marL="457200">
              <a:buClr>
                <a:schemeClr val="dk1"/>
              </a:buClr>
              <a:buSzPct val="166666"/>
              <a:buFont typeface="Arial"/>
              <a:buChar char="•"/>
            </a:pPr>
            <a:r>
              <a:rPr lang="en"/>
              <a:t>Pay Finance VPs, Peter Huang or Cindy Nguyen!</a:t>
            </a:r>
          </a:p>
        </p:txBody>
      </p:sp>
      <p:pic>
        <p:nvPicPr>
          <p:cNvPr id="348" name="Shape 348"/>
          <p:cNvPicPr preferRelativeResize="0"/>
          <p:nvPr/>
        </p:nvPicPr>
        <p:blipFill>
          <a:blip r:embed="rId3"/>
          <a:stretch>
            <a:fillRect/>
          </a:stretch>
        </p:blipFill>
        <p:spPr>
          <a:xfrm>
            <a:off y="3314900" x="5462625"/>
            <a:ext cy="1814525" cx="3319225"/>
          </a:xfrm>
          <a:prstGeom prst="rect">
            <a:avLst/>
          </a:prstGeom>
        </p:spPr>
      </p:pic>
      <p:pic>
        <p:nvPicPr>
          <p:cNvPr id="349" name="Shape 349"/>
          <p:cNvPicPr preferRelativeResize="0"/>
          <p:nvPr/>
        </p:nvPicPr>
        <p:blipFill>
          <a:blip r:embed="rId4"/>
          <a:stretch>
            <a:fillRect/>
          </a:stretch>
        </p:blipFill>
        <p:spPr>
          <a:xfrm>
            <a:off y="1263750" x="5148375"/>
            <a:ext cy="2051149" cx="3633465"/>
          </a:xfrm>
          <a:prstGeom prst="rect">
            <a:avLst/>
          </a:prstGeom>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y="0" x="0"/>
          <a:ext cy="0" cx="0"/>
          <a:chOff y="0" x="0"/>
          <a:chExt cy="0" cx="0"/>
        </a:xfrm>
      </p:grpSpPr>
      <p:sp>
        <p:nvSpPr>
          <p:cNvPr id="354" name="Shape 35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Spam Musubi Delivery!</a:t>
            </a:r>
          </a:p>
        </p:txBody>
      </p:sp>
      <p:sp>
        <p:nvSpPr>
          <p:cNvPr id="355" name="Shape 355"/>
          <p:cNvSpPr txBox="1"/>
          <p:nvPr>
            <p:ph idx="1" type="body"/>
          </p:nvPr>
        </p:nvSpPr>
        <p:spPr>
          <a:xfrm>
            <a:off y="1200150" x="3609300"/>
            <a:ext cy="3725699" cx="5077499"/>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Next Wednesday, April 23rd</a:t>
            </a:r>
          </a:p>
          <a:p>
            <a:pPr rtl="0" lvl="0" indent="-419100" marL="457200">
              <a:buClr>
                <a:schemeClr val="dk1"/>
              </a:buClr>
              <a:buSzPct val="166666"/>
              <a:buFont typeface="Arial"/>
              <a:buChar char="•"/>
            </a:pPr>
            <a:r>
              <a:rPr lang="en"/>
              <a:t>Facebook event will be created soon</a:t>
            </a:r>
          </a:p>
          <a:p>
            <a:pPr rtl="0" lvl="0" indent="-419100" marL="457200">
              <a:buClr>
                <a:schemeClr val="dk1"/>
              </a:buClr>
              <a:buSzPct val="166666"/>
              <a:buFont typeface="Arial"/>
              <a:buChar char="•"/>
            </a:pPr>
            <a:r>
              <a:rPr lang="en"/>
              <a:t>Taking online orders &amp; delivering to apartments/dorm rooms</a:t>
            </a:r>
          </a:p>
          <a:p>
            <a:pPr rtl="0" lvl="0" indent="-419100" marL="457200">
              <a:buClr>
                <a:schemeClr val="dk1"/>
              </a:buClr>
              <a:buSzPct val="166666"/>
              <a:buFont typeface="Arial"/>
              <a:buChar char="•"/>
            </a:pPr>
            <a:r>
              <a:rPr lang="en"/>
              <a:t>SIGN UP!</a:t>
            </a:r>
          </a:p>
        </p:txBody>
      </p:sp>
      <p:pic>
        <p:nvPicPr>
          <p:cNvPr id="356" name="Shape 356"/>
          <p:cNvPicPr preferRelativeResize="0"/>
          <p:nvPr/>
        </p:nvPicPr>
        <p:blipFill>
          <a:blip r:embed="rId3"/>
          <a:stretch>
            <a:fillRect/>
          </a:stretch>
        </p:blipFill>
        <p:spPr>
          <a:xfrm>
            <a:off y="2119300" x="185575"/>
            <a:ext cy="2227574" cx="3345975"/>
          </a:xfrm>
          <a:prstGeom prst="rect">
            <a:avLst/>
          </a:prstGeom>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y="0" x="0"/>
          <a:ext cy="0" cx="0"/>
          <a:chOff y="0" x="0"/>
          <a:chExt cy="0" cx="0"/>
        </a:xfrm>
      </p:grpSpPr>
      <p:sp>
        <p:nvSpPr>
          <p:cNvPr id="361" name="Shape 361"/>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TVTAPINGS!</a:t>
            </a:r>
          </a:p>
        </p:txBody>
      </p:sp>
      <p:sp>
        <p:nvSpPr>
          <p:cNvPr id="362" name="Shape 36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Sign up for next weeks!</a:t>
            </a:r>
          </a:p>
          <a:p>
            <a:pPr rtl="0" lvl="0" indent="-419100" marL="457200">
              <a:buClr>
                <a:schemeClr val="dk1"/>
              </a:buClr>
              <a:buSzPct val="166666"/>
              <a:buFont typeface="Arial"/>
              <a:buChar char="•"/>
            </a:pPr>
            <a:r>
              <a:rPr lang="en"/>
              <a:t>4/23 Cuz-Bros! ~$25</a:t>
            </a:r>
          </a:p>
          <a:p>
            <a:pPr lvl="0" indent="-419100" marL="457200">
              <a:buClr>
                <a:schemeClr val="dk1"/>
              </a:buClr>
              <a:buSzPct val="166666"/>
              <a:buFont typeface="Arial"/>
              <a:buChar char="•"/>
            </a:pPr>
            <a:r>
              <a:rPr lang="en"/>
              <a:t>4/25 SEE DAD RUN- Needs drivers!</a:t>
            </a:r>
          </a:p>
        </p:txBody>
      </p:sp>
      <p:pic>
        <p:nvPicPr>
          <p:cNvPr id="363" name="Shape 363"/>
          <p:cNvPicPr preferRelativeResize="0"/>
          <p:nvPr/>
        </p:nvPicPr>
        <p:blipFill>
          <a:blip r:embed="rId3"/>
          <a:stretch>
            <a:fillRect/>
          </a:stretch>
        </p:blipFill>
        <p:spPr>
          <a:xfrm>
            <a:off y="2862875" x="1010450"/>
            <a:ext cy="1984900" cx="1984900"/>
          </a:xfrm>
          <a:prstGeom prst="rect">
            <a:avLst/>
          </a:prstGeom>
          <a:noFill/>
          <a:ln>
            <a:noFill/>
          </a:ln>
        </p:spPr>
      </p:pic>
      <p:pic>
        <p:nvPicPr>
          <p:cNvPr id="364" name="Shape 364"/>
          <p:cNvPicPr preferRelativeResize="0"/>
          <p:nvPr/>
        </p:nvPicPr>
        <p:blipFill>
          <a:blip r:embed="rId3"/>
          <a:stretch>
            <a:fillRect/>
          </a:stretch>
        </p:blipFill>
        <p:spPr>
          <a:xfrm>
            <a:off y="2862875" x="3407625"/>
            <a:ext cy="1984900" cx="1984900"/>
          </a:xfrm>
          <a:prstGeom prst="rect">
            <a:avLst/>
          </a:prstGeom>
          <a:noFill/>
          <a:ln>
            <a:noFill/>
          </a:ln>
        </p:spPr>
      </p:pic>
      <p:pic>
        <p:nvPicPr>
          <p:cNvPr id="365" name="Shape 365"/>
          <p:cNvPicPr preferRelativeResize="0"/>
          <p:nvPr/>
        </p:nvPicPr>
        <p:blipFill>
          <a:blip r:embed="rId3"/>
          <a:stretch>
            <a:fillRect/>
          </a:stretch>
        </p:blipFill>
        <p:spPr>
          <a:xfrm>
            <a:off y="2862875" x="6234250"/>
            <a:ext cy="1984900" cx="1984900"/>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y="0" x="0"/>
          <a:ext cy="0" cx="0"/>
          <a:chOff y="0" x="0"/>
          <a:chExt cy="0" cx="0"/>
        </a:xfrm>
      </p:grpSpPr>
      <p:sp>
        <p:nvSpPr>
          <p:cNvPr id="370" name="Shape 37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Fundraising updates</a:t>
            </a:r>
          </a:p>
        </p:txBody>
      </p:sp>
      <p:sp>
        <p:nvSpPr>
          <p:cNvPr id="371" name="Shape 371"/>
          <p:cNvSpPr txBox="1"/>
          <p:nvPr>
            <p:ph idx="1" type="body"/>
          </p:nvPr>
        </p:nvSpPr>
        <p:spPr>
          <a:xfrm>
            <a:off y="1200150" x="457200"/>
            <a:ext cy="3725699" cx="85113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Past 2 TV tapings: $</a:t>
            </a:r>
            <a:r>
              <a:rPr b="1" lang="en">
                <a:solidFill>
                  <a:srgbClr val="FF00FF"/>
                </a:solidFill>
              </a:rPr>
              <a:t>16</a:t>
            </a:r>
            <a:r>
              <a:rPr lang="en">
                <a:solidFill>
                  <a:srgbClr val="FF00FF"/>
                </a:solidFill>
              </a:rPr>
              <a:t> </a:t>
            </a:r>
            <a:r>
              <a:rPr lang="en"/>
              <a:t>per person</a:t>
            </a:r>
          </a:p>
          <a:p>
            <a:pPr rtl="0" lvl="0" indent="-419100" marL="457200">
              <a:buClr>
                <a:schemeClr val="dk1"/>
              </a:buClr>
              <a:buSzPct val="166666"/>
              <a:buFont typeface="Arial"/>
              <a:buChar char="•"/>
            </a:pPr>
            <a:r>
              <a:rPr lang="en"/>
              <a:t>Bake sale: $</a:t>
            </a:r>
            <a:r>
              <a:rPr b="1" lang="en">
                <a:solidFill>
                  <a:srgbClr val="FF00FF"/>
                </a:solidFill>
              </a:rPr>
              <a:t>88</a:t>
            </a:r>
            <a:r>
              <a:rPr lang="en"/>
              <a:t> profit!</a:t>
            </a:r>
          </a:p>
          <a:p>
            <a:pPr rtl="0" lvl="0" indent="-419100" marL="457200">
              <a:buClr>
                <a:schemeClr val="dk1"/>
              </a:buClr>
              <a:buSzPct val="166666"/>
              <a:buFont typeface="Arial"/>
              <a:buChar char="•"/>
            </a:pPr>
            <a:r>
              <a:rPr lang="en"/>
              <a:t>Fruit cup sale today: </a:t>
            </a:r>
            <a:r>
              <a:rPr b="1" lang="en">
                <a:solidFill>
                  <a:srgbClr val="FF00FF"/>
                </a:solidFill>
              </a:rPr>
              <a:t>Sold out</a:t>
            </a:r>
            <a:r>
              <a:rPr lang="en"/>
              <a:t>!</a:t>
            </a:r>
          </a:p>
          <a:p>
            <a:pPr rtl="0" lvl="0" indent="-419100" marL="457200">
              <a:buClr>
                <a:schemeClr val="dk1"/>
              </a:buClr>
              <a:buSzPct val="166666"/>
              <a:buFont typeface="Arial"/>
              <a:buChar char="•"/>
            </a:pPr>
            <a:r>
              <a:rPr lang="en"/>
              <a:t>Lots of events on the calendar - remember to sign up!</a:t>
            </a:r>
          </a:p>
          <a:p>
            <a:pPr rtl="0" lvl="0" indent="-419100" marL="457200">
              <a:buClr>
                <a:schemeClr val="dk1"/>
              </a:buClr>
              <a:buSzPct val="166666"/>
              <a:buFont typeface="Arial"/>
              <a:buChar char="•"/>
            </a:pPr>
            <a:r>
              <a:rPr lang="en"/>
              <a:t>Closer towards reaching our goal for </a:t>
            </a:r>
          </a:p>
          <a:p>
            <a:pPr rtl="0" lvl="0" indent="457200" marL="0">
              <a:buNone/>
            </a:pPr>
            <a:r>
              <a:rPr b="1" lang="en">
                <a:solidFill>
                  <a:srgbClr val="FF00FF"/>
                </a:solidFill>
              </a:rPr>
              <a:t>AUTISM SPEAKS </a:t>
            </a:r>
            <a:r>
              <a:rPr lang="en"/>
              <a:t>:)</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y="0" x="0"/>
          <a:ext cy="0" cx="0"/>
          <a:chOff y="0" x="0"/>
          <a:chExt cy="0" cx="0"/>
        </a:xfrm>
      </p:grpSpPr>
      <p:sp>
        <p:nvSpPr>
          <p:cNvPr id="376" name="Shape 376"/>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Fellowship VPs</a:t>
            </a:r>
          </a:p>
        </p:txBody>
      </p:sp>
      <p:sp>
        <p:nvSpPr>
          <p:cNvPr id="377" name="Shape 377"/>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Michael Hung &amp; Dianne Pham</a:t>
            </a:r>
          </a:p>
          <a:p>
            <a:pPr rtl="0" lvl="0">
              <a:buNone/>
            </a:pPr>
            <a:r>
              <a:rPr lang="en">
                <a:latin typeface="Ubuntu"/>
                <a:ea typeface="Ubuntu"/>
                <a:cs typeface="Ubuntu"/>
                <a:sym typeface="Ubuntu"/>
              </a:rPr>
              <a:t>fellowship@apo-x.org</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y="0" x="0"/>
          <a:ext cy="0" cx="0"/>
          <a:chOff y="0" x="0"/>
          <a:chExt cy="0" cx="0"/>
        </a:xfrm>
      </p:grpSpPr>
      <p:sp>
        <p:nvSpPr>
          <p:cNvPr id="382" name="Shape 38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Flog#2</a:t>
            </a:r>
          </a:p>
        </p:txBody>
      </p:sp>
      <p:sp>
        <p:nvSpPr>
          <p:cNvPr id="383" name="Shape 383"/>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sp>
        <p:nvSpPr>
          <p:cNvPr id="384" name="Shape 384">
            <a:hlinkClick r:id="rId4"/>
          </p:cNvPr>
          <p:cNvSpPr/>
          <p:nvPr/>
        </p:nvSpPr>
        <p:spPr>
          <a:xfrm>
            <a:off y="1428487" x="2392650"/>
            <a:ext cy="3269025" cx="4358700"/>
          </a:xfrm>
          <a:prstGeom prst="rect">
            <a:avLst/>
          </a:prstGeom>
          <a:blipFill>
            <a:blip r:embed="rId5"/>
            <a:stretch>
              <a:fillRect/>
            </a:stretch>
          </a:blipFill>
          <a:ln>
            <a:noFill/>
          </a:ln>
        </p:spPr>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388" name="Shape 388"/>
        <p:cNvGrpSpPr/>
        <p:nvPr/>
      </p:nvGrpSpPr>
      <p:grpSpPr>
        <a:xfrm>
          <a:off y="0" x="0"/>
          <a:ext cy="0" cx="0"/>
          <a:chOff y="0" x="0"/>
          <a:chExt cy="0" cx="0"/>
        </a:xfrm>
      </p:grpSpPr>
      <p:sp>
        <p:nvSpPr>
          <p:cNvPr id="389" name="Shape 389"/>
          <p:cNvSpPr txBox="1"/>
          <p:nvPr>
            <p:ph type="ctrTitle"/>
          </p:nvPr>
        </p:nvSpPr>
        <p:spPr>
          <a:xfrm>
            <a:off y="1746892" x="685800"/>
            <a:ext cy="1238099" cx="7772400"/>
          </a:xfrm>
          <a:prstGeom prst="rect">
            <a:avLst/>
          </a:prstGeom>
        </p:spPr>
        <p:txBody>
          <a:bodyPr bIns="91425" rIns="91425" lIns="91425" tIns="91425" anchor="b" anchorCtr="0">
            <a:noAutofit/>
          </a:bodyPr>
          <a:lstStyle/>
          <a:p>
            <a:pPr>
              <a:buNone/>
            </a:pPr>
            <a:r>
              <a:rPr lang="en">
                <a:latin typeface="Playball"/>
                <a:ea typeface="Playball"/>
                <a:cs typeface="Playball"/>
                <a:sym typeface="Playball"/>
              </a:rPr>
              <a:t>Service VPs</a:t>
            </a:r>
          </a:p>
        </p:txBody>
      </p:sp>
      <p:sp>
        <p:nvSpPr>
          <p:cNvPr id="390" name="Shape 39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a:latin typeface="Playball"/>
                <a:ea typeface="Playball"/>
                <a:cs typeface="Playball"/>
                <a:sym typeface="Playball"/>
              </a:rPr>
              <a:t>William Nguyen &amp; Jade Vo</a:t>
            </a:r>
          </a:p>
          <a:p>
            <a:pPr>
              <a:buNone/>
            </a:pPr>
            <a:r>
              <a:rPr lang="en">
                <a:latin typeface="Playball"/>
                <a:ea typeface="Playball"/>
                <a:cs typeface="Playball"/>
                <a:sym typeface="Playball"/>
              </a:rPr>
              <a:t>apoxservice@gmail.com</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394" name="Shape 394"/>
        <p:cNvGrpSpPr/>
        <p:nvPr/>
      </p:nvGrpSpPr>
      <p:grpSpPr>
        <a:xfrm>
          <a:off y="0" x="0"/>
          <a:ext cy="0" cx="0"/>
          <a:chOff y="0" x="0"/>
          <a:chExt cy="0" cx="0"/>
        </a:xfrm>
      </p:grpSpPr>
      <p:sp>
        <p:nvSpPr>
          <p:cNvPr id="395" name="Shape 395"/>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Tracking!</a:t>
            </a:r>
          </a:p>
        </p:txBody>
      </p:sp>
      <p:sp>
        <p:nvSpPr>
          <p:cNvPr id="396" name="Shape 396"/>
          <p:cNvSpPr txBox="1"/>
          <p:nvPr>
            <p:ph idx="1" type="body"/>
          </p:nvPr>
        </p:nvSpPr>
        <p:spPr>
          <a:xfrm>
            <a:off y="1200150" x="457200"/>
            <a:ext cy="3725699" cx="8229600"/>
          </a:xfrm>
          <a:prstGeom prst="rect">
            <a:avLst/>
          </a:prstGeom>
        </p:spPr>
        <p:txBody>
          <a:bodyPr bIns="91425" rIns="91425" lIns="91425" tIns="91425" anchor="t" anchorCtr="0">
            <a:noAutofit/>
          </a:bodyPr>
          <a:lstStyle/>
          <a:p>
            <a:pPr lvl="0" indent="-419100" marL="457200">
              <a:buClr>
                <a:schemeClr val="dk1"/>
              </a:buClr>
              <a:buSzPct val="166666"/>
              <a:buFont typeface="Arial"/>
              <a:buChar char="•"/>
            </a:pPr>
            <a:r>
              <a:rPr lang="en"/>
              <a:t>All hours should be updated as of Tuesday, April 15! Please let us know if there are any inconsistencies!</a:t>
            </a:r>
          </a:p>
        </p:txBody>
      </p:sp>
      <p:pic>
        <p:nvPicPr>
          <p:cNvPr id="397" name="Shape 397"/>
          <p:cNvPicPr preferRelativeResize="0"/>
          <p:nvPr/>
        </p:nvPicPr>
        <p:blipFill>
          <a:blip r:embed="rId3"/>
          <a:stretch>
            <a:fillRect/>
          </a:stretch>
        </p:blipFill>
        <p:spPr>
          <a:xfrm>
            <a:off y="2233450" x="4981600"/>
            <a:ext cy="2692399" cx="2692399"/>
          </a:xfrm>
          <a:prstGeom prst="rect">
            <a:avLst/>
          </a:prstGeom>
        </p:spPr>
      </p:pic>
      <p:pic>
        <p:nvPicPr>
          <p:cNvPr id="398" name="Shape 398"/>
          <p:cNvPicPr preferRelativeResize="0"/>
          <p:nvPr/>
        </p:nvPicPr>
        <p:blipFill>
          <a:blip r:embed="rId4"/>
          <a:stretch>
            <a:fillRect/>
          </a:stretch>
        </p:blipFill>
        <p:spPr>
          <a:xfrm>
            <a:off y="2350850" x="3870212"/>
            <a:ext cy="2457575" cx="4915174"/>
          </a:xfrm>
          <a:prstGeom prst="rect">
            <a:avLst/>
          </a:prstGeom>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402" name="Shape 402"/>
        <p:cNvGrpSpPr/>
        <p:nvPr/>
      </p:nvGrpSpPr>
      <p:grpSpPr>
        <a:xfrm>
          <a:off y="0" x="0"/>
          <a:ext cy="0" cx="0"/>
          <a:chOff y="0" x="0"/>
          <a:chExt cy="0" cx="0"/>
        </a:xfrm>
      </p:grpSpPr>
      <p:sp>
        <p:nvSpPr>
          <p:cNvPr id="403" name="Shape 40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sz="3600" lang="en"/>
              <a:t>Event Highlight: Host a Student!</a:t>
            </a:r>
          </a:p>
        </p:txBody>
      </p:sp>
      <p:sp>
        <p:nvSpPr>
          <p:cNvPr id="404" name="Shape 40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This weekend only! Sign up to host a student! Get 3 hours of service easy! Do service to the campus by helping prospective students decide on SIRing or not!</a:t>
            </a:r>
          </a:p>
        </p:txBody>
      </p:sp>
      <p:pic>
        <p:nvPicPr>
          <p:cNvPr id="405" name="Shape 405"/>
          <p:cNvPicPr preferRelativeResize="0"/>
          <p:nvPr/>
        </p:nvPicPr>
        <p:blipFill>
          <a:blip r:embed="rId3"/>
          <a:stretch>
            <a:fillRect/>
          </a:stretch>
        </p:blipFill>
        <p:spPr>
          <a:xfrm>
            <a:off y="2576637" x="6797125"/>
            <a:ext cy="2006024" cx="2006024"/>
          </a:xfrm>
          <a:prstGeom prst="rect">
            <a:avLst/>
          </a:prstGeom>
        </p:spPr>
      </p:pic>
      <p:pic>
        <p:nvPicPr>
          <p:cNvPr id="406" name="Shape 406"/>
          <p:cNvPicPr preferRelativeResize="0"/>
          <p:nvPr/>
        </p:nvPicPr>
        <p:blipFill>
          <a:blip r:embed="rId4"/>
          <a:stretch>
            <a:fillRect/>
          </a:stretch>
        </p:blipFill>
        <p:spPr>
          <a:xfrm>
            <a:off y="3195125" x="2303885"/>
            <a:ext cy="1823575" cx="2159765"/>
          </a:xfrm>
          <a:prstGeom prst="rect">
            <a:avLst/>
          </a:prstGeom>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410" name="Shape 410"/>
        <p:cNvGrpSpPr/>
        <p:nvPr/>
      </p:nvGrpSpPr>
      <p:grpSpPr>
        <a:xfrm>
          <a:off y="0" x="0"/>
          <a:ext cy="0" cx="0"/>
          <a:chOff y="0" x="0"/>
          <a:chExt cy="0" cx="0"/>
        </a:xfrm>
      </p:grpSpPr>
      <p:sp>
        <p:nvSpPr>
          <p:cNvPr id="411" name="Shape 41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Bruin Day!</a:t>
            </a:r>
          </a:p>
        </p:txBody>
      </p:sp>
      <p:sp>
        <p:nvSpPr>
          <p:cNvPr id="412" name="Shape 41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Sign Ups are closed… </a:t>
            </a:r>
          </a:p>
          <a:p>
            <a:pPr rtl="0" lvl="0" indent="-419100" marL="457200">
              <a:buClr>
                <a:schemeClr val="dk1"/>
              </a:buClr>
              <a:buSzPct val="166666"/>
              <a:buFont typeface="Arial"/>
              <a:buChar char="•"/>
            </a:pPr>
            <a:r>
              <a:rPr lang="en"/>
              <a:t>If you’re not signed up through the UCLA google doc AND you are signed up on the APO website, you must remove yourself (or else you will be striked for flaking)</a:t>
            </a:r>
          </a:p>
        </p:txBody>
      </p:sp>
      <p:pic>
        <p:nvPicPr>
          <p:cNvPr id="413" name="Shape 413"/>
          <p:cNvPicPr preferRelativeResize="0"/>
          <p:nvPr/>
        </p:nvPicPr>
        <p:blipFill>
          <a:blip r:embed="rId3"/>
          <a:stretch>
            <a:fillRect/>
          </a:stretch>
        </p:blipFill>
        <p:spPr>
          <a:xfrm>
            <a:off y="3368275" x="6797125"/>
            <a:ext cy="1557574" cx="1557574"/>
          </a:xfrm>
          <a:prstGeom prst="rect">
            <a:avLst/>
          </a:prstGeom>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y="0" x="0"/>
          <a:ext cy="0" cx="0"/>
          <a:chOff y="0" x="0"/>
          <a:chExt cy="0" cx="0"/>
        </a:xfrm>
      </p:grpSpPr>
      <p:sp>
        <p:nvSpPr>
          <p:cNvPr id="84" name="Shape 84"/>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Leadership Workshops</a:t>
            </a:r>
          </a:p>
        </p:txBody>
      </p:sp>
      <p:sp>
        <p:nvSpPr>
          <p:cNvPr id="85" name="Shape 85"/>
          <p:cNvSpPr txBox="1"/>
          <p:nvPr>
            <p:ph idx="1" type="body"/>
          </p:nvPr>
        </p:nvSpPr>
        <p:spPr>
          <a:xfrm>
            <a:off y="1474400" x="517725"/>
            <a:ext cy="3286499" cx="81690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More Leadership Workshops!</a:t>
            </a:r>
          </a:p>
          <a:p>
            <a:pPr rtl="0" lvl="0">
              <a:buNone/>
            </a:pPr>
            <a:r>
              <a:rPr lang="en">
                <a:latin typeface="Ubuntu"/>
                <a:ea typeface="Ubuntu"/>
                <a:cs typeface="Ubuntu"/>
                <a:sym typeface="Ubuntu"/>
              </a:rPr>
              <a:t>- April 28, Constitution Day</a:t>
            </a:r>
          </a:p>
          <a:p>
            <a:pPr rtl="0" lvl="0">
              <a:buNone/>
            </a:pPr>
            <a:r>
              <a:rPr lang="en">
                <a:latin typeface="Ubuntu"/>
                <a:ea typeface="Ubuntu"/>
                <a:cs typeface="Ubuntu"/>
                <a:sym typeface="Ubuntu"/>
              </a:rPr>
              <a:t>- May 4, Excomm 411</a:t>
            </a:r>
          </a:p>
          <a:p>
            <a:pPr rtl="0" lvl="0">
              <a:buNone/>
            </a:pPr>
            <a:r>
              <a:rPr lang="en">
                <a:latin typeface="Ubuntu"/>
                <a:ea typeface="Ubuntu"/>
                <a:cs typeface="Ubuntu"/>
                <a:sym typeface="Ubuntu"/>
              </a:rPr>
              <a:t>- Meet the Excomm?</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417" name="Shape 417"/>
        <p:cNvGrpSpPr/>
        <p:nvPr/>
      </p:nvGrpSpPr>
      <p:grpSpPr>
        <a:xfrm>
          <a:off y="0" x="0"/>
          <a:ext cy="0" cx="0"/>
          <a:chOff y="0" x="0"/>
          <a:chExt cy="0" cx="0"/>
        </a:xfrm>
      </p:grpSpPr>
      <p:sp>
        <p:nvSpPr>
          <p:cNvPr id="418" name="Shape 41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Benefit Concert Updates!</a:t>
            </a:r>
          </a:p>
        </p:txBody>
      </p:sp>
      <p:sp>
        <p:nvSpPr>
          <p:cNvPr id="419" name="Shape 41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Schedule of Events!</a:t>
            </a:r>
          </a:p>
          <a:p>
            <a:pPr rtl="0" lvl="0" indent="-419100" marL="457200">
              <a:buClr>
                <a:schemeClr val="dk1"/>
              </a:buClr>
              <a:buSzPct val="166666"/>
              <a:buFont typeface="Arial"/>
              <a:buChar char="•"/>
            </a:pPr>
            <a:r>
              <a:rPr lang="en"/>
              <a:t>Flyer design nearly complete!</a:t>
            </a:r>
          </a:p>
          <a:p>
            <a:pPr rtl="0" lvl="0" indent="-419100" marL="457200">
              <a:buClr>
                <a:schemeClr val="dk1"/>
              </a:buClr>
              <a:buSzPct val="166666"/>
              <a:buFont typeface="Arial"/>
              <a:buChar char="•"/>
            </a:pPr>
            <a:r>
              <a:rPr lang="en"/>
              <a:t>We should have these ready by next week or so!</a:t>
            </a:r>
          </a:p>
          <a:p>
            <a:pPr rtl="0" lvl="0" indent="-419100" marL="457200">
              <a:buClr>
                <a:schemeClr val="dk1"/>
              </a:buClr>
              <a:buSzPct val="166666"/>
              <a:buFont typeface="Arial"/>
              <a:buChar char="•"/>
            </a:pPr>
            <a:r>
              <a:rPr lang="en"/>
              <a:t>Look out for flyering shifts! (Worth 1 service hour each!)</a:t>
            </a:r>
          </a:p>
          <a:p>
            <a:pPr rtl="0" lvl="0" indent="-419100" marL="457200">
              <a:buClr>
                <a:schemeClr val="dk1"/>
              </a:buClr>
              <a:buSzPct val="166666"/>
              <a:buFont typeface="Arial"/>
              <a:buChar char="•"/>
            </a:pPr>
            <a:r>
              <a:rPr lang="en"/>
              <a:t>THANKS PAUL FOR LETTING US USE YOUR EQUIPMENT!</a:t>
            </a:r>
          </a:p>
        </p:txBody>
      </p:sp>
      <p:pic>
        <p:nvPicPr>
          <p:cNvPr id="420" name="Shape 420"/>
          <p:cNvPicPr preferRelativeResize="0"/>
          <p:nvPr/>
        </p:nvPicPr>
        <p:blipFill>
          <a:blip r:embed="rId3"/>
          <a:stretch>
            <a:fillRect/>
          </a:stretch>
        </p:blipFill>
        <p:spPr>
          <a:xfrm>
            <a:off y="1200155" x="6838750"/>
            <a:ext cy="1215725" cx="1215750"/>
          </a:xfrm>
          <a:prstGeom prst="rect">
            <a:avLst/>
          </a:prstGeom>
        </p:spPr>
      </p:pic>
      <p:pic>
        <p:nvPicPr>
          <p:cNvPr id="421" name="Shape 421"/>
          <p:cNvPicPr preferRelativeResize="0"/>
          <p:nvPr/>
        </p:nvPicPr>
        <p:blipFill>
          <a:blip r:embed="rId4"/>
          <a:stretch>
            <a:fillRect/>
          </a:stretch>
        </p:blipFill>
        <p:spPr>
          <a:xfrm>
            <a:off y="1154087" x="6155025"/>
            <a:ext cy="1307850" cx="2183175"/>
          </a:xfrm>
          <a:prstGeom prst="rect">
            <a:avLst/>
          </a:prstGeom>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425" name="Shape 425"/>
        <p:cNvGrpSpPr/>
        <p:nvPr/>
      </p:nvGrpSpPr>
      <p:grpSpPr>
        <a:xfrm>
          <a:off y="0" x="0"/>
          <a:ext cy="0" cx="0"/>
          <a:chOff y="0" x="0"/>
          <a:chExt cy="0" cx="0"/>
        </a:xfrm>
      </p:grpSpPr>
      <p:pic>
        <p:nvPicPr>
          <p:cNvPr id="426" name="Shape 426"/>
          <p:cNvPicPr preferRelativeResize="0"/>
          <p:nvPr/>
        </p:nvPicPr>
        <p:blipFill>
          <a:blip r:embed="rId3"/>
          <a:stretch>
            <a:fillRect/>
          </a:stretch>
        </p:blipFill>
        <p:spPr>
          <a:xfrm>
            <a:off y="0" x="2585337"/>
            <a:ext cy="5143502" cx="3973327"/>
          </a:xfrm>
          <a:prstGeom prst="rect">
            <a:avLst/>
          </a:prstGeom>
          <a:noFill/>
          <a:ln>
            <a:noFill/>
          </a:ln>
        </p:spPr>
      </p:pic>
      <p:pic>
        <p:nvPicPr>
          <p:cNvPr id="427" name="Shape 427"/>
          <p:cNvPicPr preferRelativeResize="0"/>
          <p:nvPr/>
        </p:nvPicPr>
        <p:blipFill>
          <a:blip r:embed="rId4"/>
          <a:stretch>
            <a:fillRect/>
          </a:stretch>
        </p:blipFill>
        <p:spPr>
          <a:xfrm>
            <a:off y="1881975" x="0"/>
            <a:ext cy="2324100" cx="2540000"/>
          </a:xfrm>
          <a:prstGeom prst="rect">
            <a:avLst/>
          </a:prstGeom>
        </p:spPr>
      </p:pic>
      <p:pic>
        <p:nvPicPr>
          <p:cNvPr id="428" name="Shape 428"/>
          <p:cNvPicPr preferRelativeResize="0"/>
          <p:nvPr/>
        </p:nvPicPr>
        <p:blipFill>
          <a:blip r:embed="rId4"/>
          <a:stretch>
            <a:fillRect/>
          </a:stretch>
        </p:blipFill>
        <p:spPr>
          <a:xfrm>
            <a:off y="1881975" x="6558675"/>
            <a:ext cy="2324100" cx="2540000"/>
          </a:xfrm>
          <a:prstGeom prst="rect">
            <a:avLst/>
          </a:prstGeom>
        </p:spPr>
      </p:pic>
      <p:sp>
        <p:nvSpPr>
          <p:cNvPr id="429" name="Shape 429"/>
          <p:cNvSpPr txBox="1"/>
          <p:nvPr/>
        </p:nvSpPr>
        <p:spPr>
          <a:xfrm>
            <a:off y="4686300" x="154975"/>
            <a:ext cy="457200" cx="3657600"/>
          </a:xfrm>
          <a:prstGeom prst="rect">
            <a:avLst/>
          </a:prstGeom>
        </p:spPr>
        <p:txBody>
          <a:bodyPr bIns="91425" rIns="91425" lIns="91425" tIns="91425" anchor="t" anchorCtr="0">
            <a:noAutofit/>
          </a:bodyPr>
          <a:lstStyle/>
          <a:p>
            <a:pPr>
              <a:buNone/>
            </a:pPr>
            <a:r>
              <a:rPr lang="en"/>
              <a:t>***tentative</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433" name="Shape 433"/>
        <p:cNvGrpSpPr/>
        <p:nvPr/>
      </p:nvGrpSpPr>
      <p:grpSpPr>
        <a:xfrm>
          <a:off y="0" x="0"/>
          <a:ext cy="0" cx="0"/>
          <a:chOff y="0" x="0"/>
          <a:chExt cy="0" cx="0"/>
        </a:xfrm>
      </p:grpSpPr>
      <p:sp>
        <p:nvSpPr>
          <p:cNvPr id="434" name="Shape 43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SBotW!</a:t>
            </a:r>
          </a:p>
        </p:txBody>
      </p:sp>
      <p:sp>
        <p:nvSpPr>
          <p:cNvPr id="435" name="Shape 43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The SBotW is in this pic!</a:t>
            </a:r>
          </a:p>
          <a:p>
            <a:r>
              <a:t/>
            </a:r>
          </a:p>
        </p:txBody>
      </p:sp>
      <p:pic>
        <p:nvPicPr>
          <p:cNvPr id="436" name="Shape 436"/>
          <p:cNvPicPr preferRelativeResize="0"/>
          <p:nvPr/>
        </p:nvPicPr>
        <p:blipFill>
          <a:blip r:embed="rId3"/>
          <a:stretch>
            <a:fillRect/>
          </a:stretch>
        </p:blipFill>
        <p:spPr>
          <a:xfrm>
            <a:off y="1863400" x="898345"/>
            <a:ext cy="3062449" cx="4083265"/>
          </a:xfrm>
          <a:prstGeom prst="rect">
            <a:avLst/>
          </a:prstGeom>
        </p:spPr>
      </p:pic>
      <p:pic>
        <p:nvPicPr>
          <p:cNvPr id="437" name="Shape 437"/>
          <p:cNvPicPr preferRelativeResize="0"/>
          <p:nvPr/>
        </p:nvPicPr>
        <p:blipFill>
          <a:blip r:embed="rId4"/>
          <a:stretch>
            <a:fillRect/>
          </a:stretch>
        </p:blipFill>
        <p:spPr>
          <a:xfrm>
            <a:off y="2048425" x="5477425"/>
            <a:ext cy="2692399" cx="2692399"/>
          </a:xfrm>
          <a:prstGeom prst="rect">
            <a:avLst/>
          </a:prstGeom>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441" name="Shape 441"/>
        <p:cNvGrpSpPr/>
        <p:nvPr/>
      </p:nvGrpSpPr>
      <p:grpSpPr>
        <a:xfrm>
          <a:off y="0" x="0"/>
          <a:ext cy="0" cx="0"/>
          <a:chOff y="0" x="0"/>
          <a:chExt cy="0" cx="0"/>
        </a:xfrm>
      </p:grpSpPr>
      <p:sp>
        <p:nvSpPr>
          <p:cNvPr id="442" name="Shape 44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SBotW</a:t>
            </a:r>
          </a:p>
        </p:txBody>
      </p:sp>
      <p:sp>
        <p:nvSpPr>
          <p:cNvPr id="443" name="Shape 443"/>
          <p:cNvSpPr txBox="1"/>
          <p:nvPr>
            <p:ph idx="1" type="body"/>
          </p:nvPr>
        </p:nvSpPr>
        <p:spPr>
          <a:xfrm>
            <a:off y="1200150" x="457200"/>
            <a:ext cy="3725699" cx="48048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DIANNE PHAM!</a:t>
            </a:r>
          </a:p>
          <a:p>
            <a:r>
              <a:t/>
            </a:r>
          </a:p>
        </p:txBody>
      </p:sp>
      <p:pic>
        <p:nvPicPr>
          <p:cNvPr id="444" name="Shape 444"/>
          <p:cNvPicPr preferRelativeResize="0"/>
          <p:nvPr/>
        </p:nvPicPr>
        <p:blipFill>
          <a:blip r:embed="rId3"/>
          <a:stretch>
            <a:fillRect/>
          </a:stretch>
        </p:blipFill>
        <p:spPr>
          <a:xfrm>
            <a:off y="1861950" x="942449"/>
            <a:ext cy="3063899" cx="4595849"/>
          </a:xfrm>
          <a:prstGeom prst="rect">
            <a:avLst/>
          </a:prstGeom>
        </p:spPr>
      </p:pic>
      <p:pic>
        <p:nvPicPr>
          <p:cNvPr id="445" name="Shape 445"/>
          <p:cNvPicPr preferRelativeResize="0"/>
          <p:nvPr/>
        </p:nvPicPr>
        <p:blipFill>
          <a:blip r:embed="rId4"/>
          <a:stretch>
            <a:fillRect/>
          </a:stretch>
        </p:blipFill>
        <p:spPr>
          <a:xfrm>
            <a:off y="1200150" x="5871700"/>
            <a:ext cy="3962400" cx="2247900"/>
          </a:xfrm>
          <a:prstGeom prst="rect">
            <a:avLst/>
          </a:prstGeom>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449" name="Shape 449"/>
        <p:cNvGrpSpPr/>
        <p:nvPr/>
      </p:nvGrpSpPr>
      <p:grpSpPr>
        <a:xfrm>
          <a:off y="0" x="0"/>
          <a:ext cy="0" cx="0"/>
          <a:chOff y="0" x="0"/>
          <a:chExt cy="0" cx="0"/>
        </a:xfrm>
      </p:grpSpPr>
      <p:sp>
        <p:nvSpPr>
          <p:cNvPr id="450" name="Shape 45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SBotW!</a:t>
            </a:r>
          </a:p>
        </p:txBody>
      </p:sp>
      <p:sp>
        <p:nvSpPr>
          <p:cNvPr id="451" name="Shape 45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The next brother of the week stood for 26 hours in support of pediatric HIV/AIDS!</a:t>
            </a:r>
          </a:p>
          <a:p>
            <a:r>
              <a:t/>
            </a:r>
          </a:p>
        </p:txBody>
      </p:sp>
      <p:pic>
        <p:nvPicPr>
          <p:cNvPr id="452" name="Shape 452"/>
          <p:cNvPicPr preferRelativeResize="0"/>
          <p:nvPr/>
        </p:nvPicPr>
        <p:blipFill>
          <a:blip r:embed="rId3"/>
          <a:stretch>
            <a:fillRect/>
          </a:stretch>
        </p:blipFill>
        <p:spPr>
          <a:xfrm>
            <a:off y="2233450" x="3225800"/>
            <a:ext cy="2832099" cx="2692399"/>
          </a:xfrm>
          <a:prstGeom prst="rect">
            <a:avLst/>
          </a:prstGeom>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456" name="Shape 456"/>
        <p:cNvGrpSpPr/>
        <p:nvPr/>
      </p:nvGrpSpPr>
      <p:grpSpPr>
        <a:xfrm>
          <a:off y="0" x="0"/>
          <a:ext cy="0" cx="0"/>
          <a:chOff y="0" x="0"/>
          <a:chExt cy="0" cx="0"/>
        </a:xfrm>
      </p:grpSpPr>
      <p:sp>
        <p:nvSpPr>
          <p:cNvPr id="457" name="Shape 45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SBotW</a:t>
            </a:r>
          </a:p>
        </p:txBody>
      </p:sp>
      <p:sp>
        <p:nvSpPr>
          <p:cNvPr id="458" name="Shape 458"/>
          <p:cNvSpPr txBox="1"/>
          <p:nvPr>
            <p:ph idx="1" type="body"/>
          </p:nvPr>
        </p:nvSpPr>
        <p:spPr>
          <a:xfrm>
            <a:off y="1200150" x="457200"/>
            <a:ext cy="3449999" cx="3822899"/>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DANCE MARATHON DANCERS!</a:t>
            </a:r>
          </a:p>
        </p:txBody>
      </p:sp>
      <p:pic>
        <p:nvPicPr>
          <p:cNvPr id="459" name="Shape 459"/>
          <p:cNvPicPr preferRelativeResize="0"/>
          <p:nvPr/>
        </p:nvPicPr>
        <p:blipFill>
          <a:blip r:embed="rId3"/>
          <a:stretch>
            <a:fillRect/>
          </a:stretch>
        </p:blipFill>
        <p:spPr>
          <a:xfrm>
            <a:off y="2233450" x="4981600"/>
            <a:ext cy="2692399" cx="2692399"/>
          </a:xfrm>
          <a:prstGeom prst="rect">
            <a:avLst/>
          </a:prstGeom>
        </p:spPr>
      </p:pic>
      <p:pic>
        <p:nvPicPr>
          <p:cNvPr id="460" name="Shape 460"/>
          <p:cNvPicPr preferRelativeResize="0"/>
          <p:nvPr/>
        </p:nvPicPr>
        <p:blipFill>
          <a:blip r:embed="rId4"/>
          <a:stretch>
            <a:fillRect/>
          </a:stretch>
        </p:blipFill>
        <p:spPr>
          <a:xfrm>
            <a:off y="1151487" x="4560850"/>
            <a:ext cy="3823025" cx="3823025"/>
          </a:xfrm>
          <a:prstGeom prst="rect">
            <a:avLst/>
          </a:prstGeom>
        </p:spPr>
      </p:pic>
      <p:pic>
        <p:nvPicPr>
          <p:cNvPr id="461" name="Shape 461"/>
          <p:cNvPicPr preferRelativeResize="0"/>
          <p:nvPr/>
        </p:nvPicPr>
        <p:blipFill>
          <a:blip r:embed="rId5"/>
          <a:stretch>
            <a:fillRect/>
          </a:stretch>
        </p:blipFill>
        <p:spPr>
          <a:xfrm>
            <a:off y="2449350" x="693050"/>
            <a:ext cy="2260599" cx="2692399"/>
          </a:xfrm>
          <a:prstGeom prst="rect">
            <a:avLst/>
          </a:prstGeom>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465" name="Shape 465"/>
        <p:cNvGrpSpPr/>
        <p:nvPr/>
      </p:nvGrpSpPr>
      <p:grpSpPr>
        <a:xfrm>
          <a:off y="0" x="0"/>
          <a:ext cy="0" cx="0"/>
          <a:chOff y="0" x="0"/>
          <a:chExt cy="0" cx="0"/>
        </a:xfrm>
      </p:grpSpPr>
      <p:sp>
        <p:nvSpPr>
          <p:cNvPr id="466" name="Shape 46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Dance Marathon!</a:t>
            </a:r>
          </a:p>
        </p:txBody>
      </p:sp>
      <p:sp>
        <p:nvSpPr>
          <p:cNvPr id="467" name="Shape 46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All dancers receive 26 hours of service!</a:t>
            </a:r>
          </a:p>
          <a:p>
            <a:pPr rtl="0" lvl="0" indent="-419100" marL="457200">
              <a:buClr>
                <a:schemeClr val="dk1"/>
              </a:buClr>
              <a:buSzPct val="166666"/>
              <a:buFont typeface="Arial"/>
              <a:buChar char="•"/>
            </a:pPr>
            <a:r>
              <a:rPr lang="en"/>
              <a:t>All morallers receive 4 hours!</a:t>
            </a:r>
          </a:p>
        </p:txBody>
      </p:sp>
      <p:pic>
        <p:nvPicPr>
          <p:cNvPr id="468" name="Shape 468"/>
          <p:cNvPicPr preferRelativeResize="0"/>
          <p:nvPr/>
        </p:nvPicPr>
        <p:blipFill>
          <a:blip r:embed="rId3"/>
          <a:stretch>
            <a:fillRect/>
          </a:stretch>
        </p:blipFill>
        <p:spPr>
          <a:xfrm>
            <a:off y="2386187" x="199275"/>
            <a:ext cy="2386924" cx="1790200"/>
          </a:xfrm>
          <a:prstGeom prst="rect">
            <a:avLst/>
          </a:prstGeom>
        </p:spPr>
      </p:pic>
      <p:pic>
        <p:nvPicPr>
          <p:cNvPr id="469" name="Shape 469"/>
          <p:cNvPicPr preferRelativeResize="0"/>
          <p:nvPr/>
        </p:nvPicPr>
        <p:blipFill>
          <a:blip r:embed="rId4"/>
          <a:stretch>
            <a:fillRect/>
          </a:stretch>
        </p:blipFill>
        <p:spPr>
          <a:xfrm>
            <a:off y="2592000" x="2302600"/>
            <a:ext cy="1975300" cx="1975300"/>
          </a:xfrm>
          <a:prstGeom prst="rect">
            <a:avLst/>
          </a:prstGeom>
        </p:spPr>
      </p:pic>
      <p:pic>
        <p:nvPicPr>
          <p:cNvPr id="470" name="Shape 470"/>
          <p:cNvPicPr preferRelativeResize="0"/>
          <p:nvPr/>
        </p:nvPicPr>
        <p:blipFill>
          <a:blip r:embed="rId5"/>
          <a:stretch>
            <a:fillRect/>
          </a:stretch>
        </p:blipFill>
        <p:spPr>
          <a:xfrm>
            <a:off y="1410800" x="7674000"/>
            <a:ext cy="975400" cx="1300533"/>
          </a:xfrm>
          <a:prstGeom prst="rect">
            <a:avLst/>
          </a:prstGeom>
        </p:spPr>
      </p:pic>
      <p:pic>
        <p:nvPicPr>
          <p:cNvPr id="471" name="Shape 471"/>
          <p:cNvPicPr preferRelativeResize="0"/>
          <p:nvPr/>
        </p:nvPicPr>
        <p:blipFill>
          <a:blip r:embed="rId6"/>
          <a:stretch>
            <a:fillRect/>
          </a:stretch>
        </p:blipFill>
        <p:spPr>
          <a:xfrm>
            <a:off y="2592000" x="7335400"/>
            <a:ext cy="2185523" cx="1639125"/>
          </a:xfrm>
          <a:prstGeom prst="rect">
            <a:avLst/>
          </a:prstGeom>
        </p:spPr>
      </p:pic>
      <p:pic>
        <p:nvPicPr>
          <p:cNvPr id="472" name="Shape 472"/>
          <p:cNvPicPr preferRelativeResize="0"/>
          <p:nvPr/>
        </p:nvPicPr>
        <p:blipFill>
          <a:blip r:embed="rId7"/>
          <a:stretch>
            <a:fillRect/>
          </a:stretch>
        </p:blipFill>
        <p:spPr>
          <a:xfrm>
            <a:off y="2228561" x="4911550"/>
            <a:ext cy="2702188" cx="1790200"/>
          </a:xfrm>
          <a:prstGeom prst="rect">
            <a:avLst/>
          </a:prstGeom>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476" name="Shape 476"/>
        <p:cNvGrpSpPr/>
        <p:nvPr/>
      </p:nvGrpSpPr>
      <p:grpSpPr>
        <a:xfrm>
          <a:off y="0" x="0"/>
          <a:ext cy="0" cx="0"/>
          <a:chOff y="0" x="0"/>
          <a:chExt cy="0" cx="0"/>
        </a:xfrm>
      </p:grpSpPr>
      <p:sp>
        <p:nvSpPr>
          <p:cNvPr id="477" name="Shape 47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sz="3600" lang="en"/>
              <a:t>Education Time! Relay for Life!</a:t>
            </a:r>
          </a:p>
        </p:txBody>
      </p:sp>
      <p:sp>
        <p:nvSpPr>
          <p:cNvPr id="478" name="Shape 47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WHAT?</a:t>
            </a:r>
          </a:p>
          <a:p>
            <a:pPr rtl="0" lvl="0" indent="-419100" marL="457200">
              <a:buClr>
                <a:schemeClr val="dk1"/>
              </a:buClr>
              <a:buSzPct val="166666"/>
              <a:buFont typeface="Arial"/>
              <a:buChar char="•"/>
            </a:pPr>
            <a:r>
              <a:rPr lang="en"/>
              <a:t>WHERE: Drake!</a:t>
            </a:r>
          </a:p>
          <a:p>
            <a:pPr rtl="0" lvl="0" indent="-419100" marL="457200">
              <a:buClr>
                <a:schemeClr val="dk1"/>
              </a:buClr>
              <a:buSzPct val="166666"/>
              <a:buFont typeface="Arial"/>
              <a:buChar char="•"/>
            </a:pPr>
            <a:r>
              <a:rPr lang="en"/>
              <a:t>WHEN: 24 HOURS! APR 26 - 27!</a:t>
            </a:r>
          </a:p>
          <a:p>
            <a:pPr rtl="0" lvl="0" indent="-419100" marL="457200">
              <a:buClr>
                <a:schemeClr val="dk1"/>
              </a:buClr>
              <a:buSzPct val="166666"/>
              <a:buFont typeface="Arial"/>
              <a:buChar char="•"/>
            </a:pPr>
            <a:r>
              <a:rPr lang="en"/>
              <a:t>WHY?</a:t>
            </a:r>
          </a:p>
          <a:p>
            <a:pPr rtl="0" lvl="0" indent="-419100" marL="457200">
              <a:buClr>
                <a:schemeClr val="dk1"/>
              </a:buClr>
              <a:buSzPct val="166666"/>
              <a:buFont typeface="Arial"/>
              <a:buChar char="•"/>
            </a:pPr>
            <a:r>
              <a:rPr lang="en"/>
              <a:t>JOIN JOIN JOIN JOIN!</a:t>
            </a:r>
          </a:p>
        </p:txBody>
      </p:sp>
      <p:sp>
        <p:nvSpPr>
          <p:cNvPr id="479" name="Shape 479">
            <a:hlinkClick r:id="rId4"/>
          </p:cNvPr>
          <p:cNvSpPr/>
          <p:nvPr/>
        </p:nvSpPr>
        <p:spPr>
          <a:xfrm>
            <a:off y="2944700" x="6198400"/>
            <a:ext cy="1780225" cx="2373625"/>
          </a:xfrm>
          <a:prstGeom prst="rect">
            <a:avLst/>
          </a:prstGeom>
          <a:blipFill>
            <a:blip r:embed="rId5"/>
            <a:stretch>
              <a:fillRect/>
            </a:stretch>
          </a:blipFill>
          <a:ln>
            <a:noFill/>
          </a:ln>
        </p:spPr>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483" name="Shape 483"/>
        <p:cNvGrpSpPr/>
        <p:nvPr/>
      </p:nvGrpSpPr>
      <p:grpSpPr>
        <a:xfrm>
          <a:off y="0" x="0"/>
          <a:ext cy="0" cx="0"/>
          <a:chOff y="0" x="0"/>
          <a:chExt cy="0" cx="0"/>
        </a:xfrm>
      </p:grpSpPr>
      <p:sp>
        <p:nvSpPr>
          <p:cNvPr id="484" name="Shape 484"/>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SERVICE HOURS UPDATE</a:t>
            </a:r>
          </a:p>
        </p:txBody>
      </p:sp>
      <p:sp>
        <p:nvSpPr>
          <p:cNvPr id="485" name="Shape 485"/>
          <p:cNvSpPr txBox="1"/>
          <p:nvPr>
            <p:ph idx="1" type="body"/>
          </p:nvPr>
        </p:nvSpPr>
        <p:spPr>
          <a:xfrm>
            <a:off y="1200150" x="457200"/>
            <a:ext cy="3725699" cx="3994500"/>
          </a:xfrm>
          <a:prstGeom prst="rect">
            <a:avLst/>
          </a:prstGeom>
        </p:spPr>
        <p:txBody>
          <a:bodyPr bIns="91425" rIns="91425" lIns="91425" tIns="91425" anchor="t" anchorCtr="0">
            <a:noAutofit/>
          </a:bodyPr>
          <a:lstStyle/>
          <a:p>
            <a:pPr rtl="0" lvl="0">
              <a:buNone/>
            </a:pPr>
            <a:r>
              <a:rPr lang="en"/>
              <a:t>THANKS FOR BEING DONE WITH SERVICE GUISE! YOU ROCK!</a:t>
            </a:r>
          </a:p>
          <a:p>
            <a:r>
              <a:t/>
            </a:r>
          </a:p>
          <a:p>
            <a:pPr>
              <a:buNone/>
            </a:pPr>
            <a:r>
              <a:rPr lang="en"/>
              <a:t>If you have concerns with service, feel free to contact us directly!</a:t>
            </a:r>
          </a:p>
        </p:txBody>
      </p:sp>
      <p:pic>
        <p:nvPicPr>
          <p:cNvPr id="486" name="Shape 486"/>
          <p:cNvPicPr preferRelativeResize="0"/>
          <p:nvPr/>
        </p:nvPicPr>
        <p:blipFill>
          <a:blip r:embed="rId3"/>
          <a:stretch>
            <a:fillRect/>
          </a:stretch>
        </p:blipFill>
        <p:spPr>
          <a:xfrm>
            <a:off y="1200149" x="5403716"/>
            <a:ext cy="3725699" cx="2904782"/>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FC5C8"/>
        </a:solidFill>
      </p:bgPr>
    </p:bg>
    <p:spTree>
      <p:nvGrpSpPr>
        <p:cNvPr id="490" name="Shape 490"/>
        <p:cNvGrpSpPr/>
        <p:nvPr/>
      </p:nvGrpSpPr>
      <p:grpSpPr>
        <a:xfrm>
          <a:off y="0" x="0"/>
          <a:ext cy="0" cx="0"/>
          <a:chOff y="0" x="0"/>
          <a:chExt cy="0" cx="0"/>
        </a:xfrm>
      </p:grpSpPr>
      <p:sp>
        <p:nvSpPr>
          <p:cNvPr id="491" name="Shape 491"/>
          <p:cNvSpPr txBox="1"/>
          <p:nvPr>
            <p:ph type="ctrTitle"/>
          </p:nvPr>
        </p:nvSpPr>
        <p:spPr>
          <a:xfrm>
            <a:off y="1746892" x="-6096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Membership VP</a:t>
            </a:r>
          </a:p>
        </p:txBody>
      </p:sp>
      <p:sp>
        <p:nvSpPr>
          <p:cNvPr id="492" name="Shape 492"/>
          <p:cNvSpPr txBox="1"/>
          <p:nvPr>
            <p:ph idx="1" type="subTitle"/>
          </p:nvPr>
        </p:nvSpPr>
        <p:spPr>
          <a:xfrm>
            <a:off y="3093357" x="-6096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Jeremy Gozzip &amp; Melissa Ma</a:t>
            </a:r>
          </a:p>
          <a:p>
            <a:pPr rtl="0" lvl="0">
              <a:buNone/>
            </a:pPr>
            <a:r>
              <a:rPr lang="en">
                <a:latin typeface="Ubuntu"/>
                <a:ea typeface="Ubuntu"/>
                <a:cs typeface="Ubuntu"/>
                <a:sym typeface="Ubuntu"/>
              </a:rPr>
              <a:t>membership@apo-x.org</a:t>
            </a:r>
          </a:p>
        </p:txBody>
      </p:sp>
      <p:pic>
        <p:nvPicPr>
          <p:cNvPr id="493" name="Shape 493"/>
          <p:cNvPicPr preferRelativeResize="0"/>
          <p:nvPr/>
        </p:nvPicPr>
        <p:blipFill rotWithShape="1">
          <a:blip r:embed="rId3"/>
          <a:srcRect t="4003" b="0" r="34143" l="15228"/>
          <a:stretch/>
        </p:blipFill>
        <p:spPr>
          <a:xfrm>
            <a:off y="1064575" x="6123649"/>
            <a:ext cy="3163324" cx="250637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y="0" x="0"/>
          <a:ext cy="0" cx="0"/>
          <a:chOff y="0" x="0"/>
          <a:chExt cy="0" cx="0"/>
        </a:xfrm>
      </p:grpSpPr>
      <p:sp>
        <p:nvSpPr>
          <p:cNvPr id="90" name="Shape 90"/>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Gamer’s Guide Tip #4</a:t>
            </a:r>
          </a:p>
        </p:txBody>
      </p:sp>
      <p:sp>
        <p:nvSpPr>
          <p:cNvPr id="91" name="Shape 91"/>
          <p:cNvSpPr txBox="1"/>
          <p:nvPr>
            <p:ph idx="1" type="body"/>
          </p:nvPr>
        </p:nvSpPr>
        <p:spPr>
          <a:xfrm>
            <a:off y="1619350" x="487500"/>
            <a:ext cy="3524100" cx="8169000"/>
          </a:xfrm>
          <a:prstGeom prst="rect">
            <a:avLst/>
          </a:prstGeom>
        </p:spPr>
        <p:txBody>
          <a:bodyPr bIns="91425" rIns="91425" lIns="91425" tIns="91425" anchor="t" anchorCtr="0">
            <a:noAutofit/>
          </a:bodyPr>
          <a:lstStyle/>
          <a:p>
            <a:pPr algn="ctr" rtl="0" lvl="0">
              <a:lnSpc>
                <a:spcPct val="105555"/>
              </a:lnSpc>
              <a:spcBef>
                <a:spcPts val="800"/>
              </a:spcBef>
              <a:spcAft>
                <a:spcPts val="800"/>
              </a:spcAft>
              <a:buClr>
                <a:schemeClr val="dk1"/>
              </a:buClr>
              <a:buSzPct val="40740"/>
              <a:buFont typeface="Arial"/>
              <a:buNone/>
            </a:pPr>
            <a:r>
              <a:rPr sz="2700" lang="en">
                <a:solidFill>
                  <a:srgbClr val="333333"/>
                </a:solidFill>
                <a:latin typeface="Arial"/>
                <a:ea typeface="Arial"/>
                <a:cs typeface="Arial"/>
                <a:sym typeface="Arial"/>
              </a:rPr>
              <a:t>The Secret To Pixar’s Success: Failure</a:t>
            </a:r>
          </a:p>
          <a:p>
            <a:pPr algn="ctr" rtl="0" lvl="0">
              <a:lnSpc>
                <a:spcPct val="132692"/>
              </a:lnSpc>
              <a:spcBef>
                <a:spcPts val="0"/>
              </a:spcBef>
              <a:spcAft>
                <a:spcPts val="800"/>
              </a:spcAft>
              <a:buNone/>
            </a:pPr>
            <a:r>
              <a:rPr sz="2400" lang="en">
                <a:solidFill>
                  <a:srgbClr val="333333"/>
                </a:solidFill>
                <a:latin typeface="Arial"/>
                <a:ea typeface="Arial"/>
                <a:cs typeface="Arial"/>
                <a:sym typeface="Arial"/>
              </a:rPr>
              <a:t>In an interview with BuzzFeed, Pixar co-founder Ed Catmull discusses his new book, </a:t>
            </a:r>
            <a:r>
              <a:rPr sz="2400" lang="en" i="1">
                <a:solidFill>
                  <a:srgbClr val="333333"/>
                </a:solidFill>
                <a:latin typeface="Arial"/>
                <a:ea typeface="Arial"/>
                <a:cs typeface="Arial"/>
                <a:sym typeface="Arial"/>
              </a:rPr>
              <a:t>Creativity Inc.</a:t>
            </a:r>
            <a:r>
              <a:rPr sz="2400" lang="en">
                <a:solidFill>
                  <a:srgbClr val="333333"/>
                </a:solidFill>
                <a:latin typeface="Arial"/>
                <a:ea typeface="Arial"/>
                <a:cs typeface="Arial"/>
                <a:sym typeface="Arial"/>
              </a:rPr>
              <a:t>, and says reframing the concept of failure is the only sure way to find success.</a:t>
            </a:r>
          </a:p>
          <a:p>
            <a:r>
              <a:t/>
            </a:r>
          </a:p>
          <a:p>
            <a:r>
              <a:t/>
            </a:r>
          </a:p>
          <a:p>
            <a:r>
              <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FC5C8"/>
        </a:solidFill>
      </p:bgPr>
    </p:bg>
    <p:spTree>
      <p:nvGrpSpPr>
        <p:cNvPr id="497" name="Shape 497"/>
        <p:cNvGrpSpPr/>
        <p:nvPr/>
      </p:nvGrpSpPr>
      <p:grpSpPr>
        <a:xfrm>
          <a:off y="0" x="0"/>
          <a:ext cy="0" cx="0"/>
          <a:chOff y="0" x="0"/>
          <a:chExt cy="0" cx="0"/>
        </a:xfrm>
      </p:grpSpPr>
      <p:sp>
        <p:nvSpPr>
          <p:cNvPr id="498" name="Shape 498"/>
          <p:cNvSpPr txBox="1"/>
          <p:nvPr>
            <p:ph type="title"/>
          </p:nvPr>
        </p:nvSpPr>
        <p:spPr>
          <a:xfrm>
            <a:off y="205975" x="381000"/>
            <a:ext cy="857400" cx="8413199"/>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Welcome New Family Members!</a:t>
            </a:r>
          </a:p>
        </p:txBody>
      </p:sp>
      <p:sp>
        <p:nvSpPr>
          <p:cNvPr id="499" name="Shape 499"/>
          <p:cNvSpPr txBox="1"/>
          <p:nvPr/>
        </p:nvSpPr>
        <p:spPr>
          <a:xfrm>
            <a:off y="3590825" x="4925625"/>
            <a:ext cy="494400" cx="3837299"/>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Don’t forget to sign up for family events on the calendar!</a:t>
            </a:r>
          </a:p>
          <a:p>
            <a:r>
              <a:t/>
            </a:r>
          </a:p>
          <a:p>
            <a:r>
              <a:t/>
            </a:r>
          </a:p>
        </p:txBody>
      </p:sp>
      <p:pic>
        <p:nvPicPr>
          <p:cNvPr id="500" name="Shape 500"/>
          <p:cNvPicPr preferRelativeResize="0"/>
          <p:nvPr/>
        </p:nvPicPr>
        <p:blipFill rotWithShape="1">
          <a:blip r:embed="rId3"/>
          <a:srcRect t="16311" b="13982" r="3193" l="8090"/>
          <a:stretch/>
        </p:blipFill>
        <p:spPr>
          <a:xfrm>
            <a:off y="1574950" x="4914500"/>
            <a:ext cy="2037698" cx="3914301"/>
          </a:xfrm>
          <a:prstGeom prst="rect">
            <a:avLst/>
          </a:prstGeom>
          <a:noFill/>
          <a:ln>
            <a:noFill/>
          </a:ln>
        </p:spPr>
      </p:pic>
      <p:pic>
        <p:nvPicPr>
          <p:cNvPr id="501" name="Shape 501"/>
          <p:cNvPicPr preferRelativeResize="0"/>
          <p:nvPr/>
        </p:nvPicPr>
        <p:blipFill rotWithShape="1">
          <a:blip r:embed="rId4"/>
          <a:srcRect t="36599" b="9712" r="11149" l="853"/>
          <a:stretch/>
        </p:blipFill>
        <p:spPr>
          <a:xfrm>
            <a:off y="1262450" x="314850"/>
            <a:ext cy="1829425" cx="4504475"/>
          </a:xfrm>
          <a:prstGeom prst="rect">
            <a:avLst/>
          </a:prstGeom>
          <a:noFill/>
          <a:ln>
            <a:noFill/>
          </a:ln>
        </p:spPr>
      </p:pic>
      <p:pic>
        <p:nvPicPr>
          <p:cNvPr id="502" name="Shape 502"/>
          <p:cNvPicPr preferRelativeResize="0"/>
          <p:nvPr/>
        </p:nvPicPr>
        <p:blipFill rotWithShape="1">
          <a:blip r:embed="rId5"/>
          <a:srcRect t="27733" b="4935" r="10402" l="2912"/>
          <a:stretch/>
        </p:blipFill>
        <p:spPr>
          <a:xfrm>
            <a:off y="3182000" x="1280750"/>
            <a:ext cy="1829425" cx="3538574"/>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FC5C8"/>
        </a:solidFill>
      </p:bgPr>
    </p:bg>
    <p:spTree>
      <p:nvGrpSpPr>
        <p:cNvPr id="506" name="Shape 506"/>
        <p:cNvGrpSpPr/>
        <p:nvPr/>
      </p:nvGrpSpPr>
      <p:grpSpPr>
        <a:xfrm>
          <a:off y="0" x="0"/>
          <a:ext cy="0" cx="0"/>
          <a:chOff y="0" x="0"/>
          <a:chExt cy="0" cx="0"/>
        </a:xfrm>
      </p:grpSpPr>
      <p:sp>
        <p:nvSpPr>
          <p:cNvPr id="507" name="Shape 50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Revelations</a:t>
            </a:r>
          </a:p>
        </p:txBody>
      </p:sp>
      <p:sp>
        <p:nvSpPr>
          <p:cNvPr id="508" name="Shape 508"/>
          <p:cNvSpPr txBox="1"/>
          <p:nvPr/>
        </p:nvSpPr>
        <p:spPr>
          <a:xfrm>
            <a:off y="1465300" x="608050"/>
            <a:ext cy="3329399" cx="7945800"/>
          </a:xfrm>
          <a:prstGeom prst="rect">
            <a:avLst/>
          </a:prstGeom>
        </p:spPr>
        <p:txBody>
          <a:bodyPr bIns="91425" rIns="91425" lIns="91425" tIns="91425" anchor="t" anchorCtr="0">
            <a:noAutofit/>
          </a:bodyPr>
          <a:lstStyle/>
          <a:p>
            <a:pPr rtl="0" lvl="0">
              <a:buNone/>
            </a:pPr>
            <a:r>
              <a:rPr b="1" sz="3600" lang="en">
                <a:latin typeface="Ubuntu"/>
                <a:ea typeface="Ubuntu"/>
                <a:cs typeface="Ubuntu"/>
                <a:sym typeface="Ubuntu"/>
              </a:rPr>
              <a:t>THANK YOU</a:t>
            </a:r>
            <a:r>
              <a:rPr sz="3000" lang="en">
                <a:latin typeface="Ubuntu"/>
                <a:ea typeface="Ubuntu"/>
                <a:cs typeface="Ubuntu"/>
                <a:sym typeface="Ubuntu"/>
              </a:rPr>
              <a:t> </a:t>
            </a:r>
          </a:p>
          <a:p>
            <a:pPr rtl="0" lvl="0">
              <a:buNone/>
            </a:pPr>
            <a:r>
              <a:rPr sz="3000" lang="en">
                <a:latin typeface="Ubuntu"/>
                <a:ea typeface="Ubuntu"/>
                <a:cs typeface="Ubuntu"/>
                <a:sym typeface="Ubuntu"/>
              </a:rPr>
              <a:t>to our hardworking and dedicated</a:t>
            </a:r>
          </a:p>
          <a:p>
            <a:pPr rtl="0" lvl="0">
              <a:buNone/>
            </a:pPr>
            <a:r>
              <a:rPr b="1" sz="3000" lang="en">
                <a:latin typeface="Ubuntu"/>
                <a:ea typeface="Ubuntu"/>
                <a:cs typeface="Ubuntu"/>
                <a:sym typeface="Ubuntu"/>
              </a:rPr>
              <a:t>FAMILY HEADS </a:t>
            </a:r>
            <a:r>
              <a:rPr sz="3000" lang="en">
                <a:latin typeface="Ubuntu"/>
                <a:ea typeface="Ubuntu"/>
                <a:cs typeface="Ubuntu"/>
                <a:sym typeface="Ubuntu"/>
              </a:rPr>
              <a:t>and </a:t>
            </a:r>
            <a:r>
              <a:rPr b="1" sz="3000" lang="en">
                <a:latin typeface="Ubuntu"/>
                <a:ea typeface="Ubuntu"/>
                <a:cs typeface="Ubuntu"/>
                <a:sym typeface="Ubuntu"/>
              </a:rPr>
              <a:t>SPIRIT COMMITTEE</a:t>
            </a:r>
            <a:r>
              <a:rPr sz="3000" lang="en">
                <a:latin typeface="Ubuntu"/>
                <a:ea typeface="Ubuntu"/>
                <a:cs typeface="Ubuntu"/>
                <a:sym typeface="Ubuntu"/>
              </a:rPr>
              <a:t>. </a:t>
            </a:r>
          </a:p>
          <a:p>
            <a:r>
              <a:t/>
            </a:r>
          </a:p>
          <a:p>
            <a:pPr rtl="0" lvl="0">
              <a:buNone/>
            </a:pPr>
            <a:r>
              <a:rPr sz="3000" lang="en">
                <a:latin typeface="Ubuntu"/>
                <a:ea typeface="Ubuntu"/>
                <a:cs typeface="Ubuntu"/>
                <a:sym typeface="Ubuntu"/>
              </a:rPr>
              <a:t>Thank you to everyone for coming out and being so enthusiastic and cooperating!</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FC5C8"/>
        </a:solidFill>
      </p:bgPr>
    </p:bg>
    <p:spTree>
      <p:nvGrpSpPr>
        <p:cNvPr id="512" name="Shape 512"/>
        <p:cNvGrpSpPr/>
        <p:nvPr/>
      </p:nvGrpSpPr>
      <p:grpSpPr>
        <a:xfrm>
          <a:off y="0" x="0"/>
          <a:ext cy="0" cx="0"/>
          <a:chOff y="0" x="0"/>
          <a:chExt cy="0" cx="0"/>
        </a:xfrm>
      </p:grpSpPr>
      <p:sp>
        <p:nvSpPr>
          <p:cNvPr id="513" name="Shape 51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Family Shirts!</a:t>
            </a:r>
          </a:p>
        </p:txBody>
      </p:sp>
      <p:sp>
        <p:nvSpPr>
          <p:cNvPr id="514" name="Shape 514"/>
          <p:cNvSpPr txBox="1"/>
          <p:nvPr/>
        </p:nvSpPr>
        <p:spPr>
          <a:xfrm>
            <a:off y="1465300" x="608050"/>
            <a:ext cy="3329399" cx="4377900"/>
          </a:xfrm>
          <a:prstGeom prst="rect">
            <a:avLst/>
          </a:prstGeom>
        </p:spPr>
        <p:txBody>
          <a:bodyPr bIns="91425" rIns="91425" lIns="91425" tIns="91425" anchor="t" anchorCtr="0">
            <a:noAutofit/>
          </a:bodyPr>
          <a:lstStyle/>
          <a:p>
            <a:pPr rtl="0" lvl="0">
              <a:buNone/>
            </a:pPr>
            <a:r>
              <a:rPr sz="3000" lang="en">
                <a:latin typeface="Ubuntu"/>
                <a:ea typeface="Ubuntu"/>
                <a:cs typeface="Ubuntu"/>
                <a:sym typeface="Ubuntu"/>
              </a:rPr>
              <a:t>Where dey at?</a:t>
            </a:r>
          </a:p>
          <a:p>
            <a:r>
              <a:t/>
            </a:r>
          </a:p>
          <a:p>
            <a:pPr rtl="0" lvl="0">
              <a:buNone/>
            </a:pPr>
            <a:r>
              <a:rPr sz="3000" lang="en">
                <a:latin typeface="Ubuntu"/>
                <a:ea typeface="Ubuntu"/>
                <a:cs typeface="Ubuntu"/>
                <a:sym typeface="Ubuntu"/>
              </a:rPr>
              <a:t>If you be wearing yo family shirt, stand up and show some pride! </a:t>
            </a:r>
          </a:p>
          <a:p>
            <a:r>
              <a:t/>
            </a:r>
          </a:p>
          <a:p>
            <a:r>
              <a:t/>
            </a:r>
          </a:p>
        </p:txBody>
      </p:sp>
      <p:pic>
        <p:nvPicPr>
          <p:cNvPr id="515" name="Shape 515"/>
          <p:cNvPicPr preferRelativeResize="0"/>
          <p:nvPr/>
        </p:nvPicPr>
        <p:blipFill>
          <a:blip r:embed="rId3"/>
          <a:stretch>
            <a:fillRect/>
          </a:stretch>
        </p:blipFill>
        <p:spPr>
          <a:xfrm>
            <a:off y="1465287" x="5143500"/>
            <a:ext cy="2047875" cx="3543300"/>
          </a:xfrm>
          <a:prstGeom prst="rect">
            <a:avLst/>
          </a:prstGeom>
          <a:noFill/>
          <a:ln>
            <a:noFill/>
          </a:ln>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FC5C8"/>
        </a:solidFill>
      </p:bgPr>
    </p:bg>
    <p:spTree>
      <p:nvGrpSpPr>
        <p:cNvPr id="519" name="Shape 519"/>
        <p:cNvGrpSpPr/>
        <p:nvPr/>
      </p:nvGrpSpPr>
      <p:grpSpPr>
        <a:xfrm>
          <a:off y="0" x="0"/>
          <a:ext cy="0" cx="0"/>
          <a:chOff y="0" x="0"/>
          <a:chExt cy="0" cx="0"/>
        </a:xfrm>
      </p:grpSpPr>
      <p:sp>
        <p:nvSpPr>
          <p:cNvPr id="520" name="Shape 52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Family Shirts!</a:t>
            </a:r>
          </a:p>
        </p:txBody>
      </p:sp>
      <p:sp>
        <p:nvSpPr>
          <p:cNvPr id="521" name="Shape 521"/>
          <p:cNvSpPr txBox="1"/>
          <p:nvPr/>
        </p:nvSpPr>
        <p:spPr>
          <a:xfrm>
            <a:off y="1465300" x="608050"/>
            <a:ext cy="3329399" cx="4934999"/>
          </a:xfrm>
          <a:prstGeom prst="rect">
            <a:avLst/>
          </a:prstGeom>
        </p:spPr>
        <p:txBody>
          <a:bodyPr bIns="91425" rIns="91425" lIns="91425" tIns="91425" anchor="t" anchorCtr="0">
            <a:noAutofit/>
          </a:bodyPr>
          <a:lstStyle/>
          <a:p>
            <a:pPr rtl="0" lvl="0">
              <a:buNone/>
            </a:pPr>
            <a:r>
              <a:rPr sz="3000" lang="en">
                <a:latin typeface="Ubuntu"/>
                <a:ea typeface="Ubuntu"/>
                <a:cs typeface="Ubuntu"/>
                <a:sym typeface="Ubuntu"/>
              </a:rPr>
              <a:t>We have them for actives :]</a:t>
            </a:r>
          </a:p>
          <a:p>
            <a:r>
              <a:t/>
            </a:r>
          </a:p>
          <a:p>
            <a:pPr rtl="0" lvl="0">
              <a:buNone/>
            </a:pPr>
            <a:r>
              <a:rPr sz="3000" lang="en">
                <a:latin typeface="Ubuntu"/>
                <a:ea typeface="Ubuntu"/>
                <a:cs typeface="Ubuntu"/>
                <a:sym typeface="Ubuntu"/>
              </a:rPr>
              <a:t>They are only $5, and you can get your own at the end of meeting! :D </a:t>
            </a:r>
          </a:p>
          <a:p>
            <a:pPr rtl="0" lvl="0">
              <a:buNone/>
            </a:pPr>
            <a:r>
              <a:rPr sz="3000" lang="en">
                <a:latin typeface="Ubuntu"/>
                <a:ea typeface="Ubuntu"/>
                <a:cs typeface="Ubuntu"/>
                <a:sym typeface="Ubuntu"/>
              </a:rPr>
              <a:t>Just see FamHeads.</a:t>
            </a:r>
          </a:p>
          <a:p>
            <a:r>
              <a:t/>
            </a:r>
          </a:p>
          <a:p>
            <a:r>
              <a:t/>
            </a:r>
          </a:p>
        </p:txBody>
      </p:sp>
      <p:pic>
        <p:nvPicPr>
          <p:cNvPr id="522" name="Shape 522"/>
          <p:cNvPicPr preferRelativeResize="0"/>
          <p:nvPr/>
        </p:nvPicPr>
        <p:blipFill>
          <a:blip r:embed="rId3"/>
          <a:stretch>
            <a:fillRect/>
          </a:stretch>
        </p:blipFill>
        <p:spPr>
          <a:xfrm>
            <a:off y="1411750" x="5660200"/>
            <a:ext cy="1636849" cx="1636849"/>
          </a:xfrm>
          <a:prstGeom prst="rect">
            <a:avLst/>
          </a:prstGeom>
          <a:noFill/>
          <a:ln>
            <a:noFill/>
          </a:ln>
        </p:spPr>
      </p:pic>
      <p:pic>
        <p:nvPicPr>
          <p:cNvPr id="523" name="Shape 523"/>
          <p:cNvPicPr preferRelativeResize="0"/>
          <p:nvPr/>
        </p:nvPicPr>
        <p:blipFill>
          <a:blip r:embed="rId4"/>
          <a:stretch>
            <a:fillRect/>
          </a:stretch>
        </p:blipFill>
        <p:spPr>
          <a:xfrm>
            <a:off y="1411750" x="7297050"/>
            <a:ext cy="1665624" cx="1286573"/>
          </a:xfrm>
          <a:prstGeom prst="rect">
            <a:avLst/>
          </a:prstGeom>
          <a:noFill/>
          <a:ln>
            <a:noFill/>
          </a:ln>
        </p:spPr>
      </p:pic>
      <p:pic>
        <p:nvPicPr>
          <p:cNvPr id="524" name="Shape 524"/>
          <p:cNvPicPr preferRelativeResize="0"/>
          <p:nvPr/>
        </p:nvPicPr>
        <p:blipFill>
          <a:blip r:embed="rId5"/>
          <a:stretch>
            <a:fillRect/>
          </a:stretch>
        </p:blipFill>
        <p:spPr>
          <a:xfrm>
            <a:off y="3048599" x="7297061"/>
            <a:ext cy="1863076" cx="1439624"/>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FC5C8"/>
        </a:solidFill>
      </p:bgPr>
    </p:bg>
    <p:spTree>
      <p:nvGrpSpPr>
        <p:cNvPr id="528" name="Shape 528"/>
        <p:cNvGrpSpPr/>
        <p:nvPr/>
      </p:nvGrpSpPr>
      <p:grpSpPr>
        <a:xfrm>
          <a:off y="0" x="0"/>
          <a:ext cy="0" cx="0"/>
          <a:chOff y="0" x="0"/>
          <a:chExt cy="0" cx="0"/>
        </a:xfrm>
      </p:grpSpPr>
      <p:sp>
        <p:nvSpPr>
          <p:cNvPr id="529" name="Shape 529"/>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Pacifico"/>
                <a:ea typeface="Pacifico"/>
                <a:cs typeface="Pacifico"/>
                <a:sym typeface="Pacifico"/>
              </a:rPr>
              <a:t>Upcoming Chapter Events</a:t>
            </a:r>
          </a:p>
        </p:txBody>
      </p:sp>
      <p:sp>
        <p:nvSpPr>
          <p:cNvPr id="530" name="Shape 530"/>
          <p:cNvSpPr txBox="1"/>
          <p:nvPr/>
        </p:nvSpPr>
        <p:spPr>
          <a:xfrm>
            <a:off y="1465300" x="608050"/>
            <a:ext cy="3329399" cx="7945800"/>
          </a:xfrm>
          <a:prstGeom prst="rect">
            <a:avLst/>
          </a:prstGeom>
        </p:spPr>
        <p:txBody>
          <a:bodyPr bIns="91425" rIns="91425" lIns="91425" tIns="91425" anchor="t" anchorCtr="0">
            <a:noAutofit/>
          </a:bodyPr>
          <a:lstStyle/>
          <a:p>
            <a:pPr rtl="0" lvl="0">
              <a:buNone/>
            </a:pPr>
            <a:r>
              <a:rPr sz="4800" lang="en">
                <a:latin typeface="Ubuntu"/>
                <a:ea typeface="Ubuntu"/>
                <a:cs typeface="Ubuntu"/>
                <a:sym typeface="Ubuntu"/>
              </a:rPr>
              <a:t>4/23 Family Brawl</a:t>
            </a:r>
          </a:p>
          <a:p>
            <a:pPr rtl="0" lvl="0">
              <a:buNone/>
            </a:pPr>
            <a:r>
              <a:rPr sz="3600" lang="en">
                <a:latin typeface="Ubuntu"/>
                <a:ea typeface="Ubuntu"/>
                <a:cs typeface="Ubuntu"/>
                <a:sym typeface="Ubuntu"/>
              </a:rPr>
              <a:t>5/9 Chapter Bonfire</a:t>
            </a:r>
          </a:p>
          <a:p>
            <a:pPr rtl="0" lvl="0">
              <a:buNone/>
            </a:pPr>
            <a:r>
              <a:rPr sz="3000" lang="en">
                <a:latin typeface="Ubuntu"/>
                <a:ea typeface="Ubuntu"/>
                <a:cs typeface="Ubuntu"/>
                <a:sym typeface="Ubuntu"/>
              </a:rPr>
              <a:t>5/21 Chi-Trivia Night</a:t>
            </a:r>
          </a:p>
          <a:p>
            <a:pPr rtl="0" lvl="0">
              <a:buNone/>
            </a:pPr>
            <a:r>
              <a:rPr sz="2400" lang="en">
                <a:latin typeface="Ubuntu"/>
                <a:ea typeface="Ubuntu"/>
                <a:cs typeface="Ubuntu"/>
                <a:sym typeface="Ubuntu"/>
              </a:rPr>
              <a:t>5/24 Benefit Concert</a:t>
            </a:r>
          </a:p>
          <a:p>
            <a:r>
              <a:t/>
            </a:r>
          </a:p>
          <a:p>
            <a:pPr rtl="0" lvl="0">
              <a:buNone/>
            </a:pPr>
            <a:r>
              <a:rPr b="1" sz="3000" lang="en">
                <a:latin typeface="Ubuntu"/>
                <a:ea typeface="Ubuntu"/>
                <a:cs typeface="Ubuntu"/>
                <a:sym typeface="Ubuntu"/>
              </a:rPr>
              <a:t>SIGN UP! </a:t>
            </a:r>
          </a:p>
          <a:p>
            <a:r>
              <a:t/>
            </a:r>
          </a:p>
          <a:p>
            <a:r>
              <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FC5C8"/>
        </a:solidFill>
      </p:bgPr>
    </p:bg>
    <p:spTree>
      <p:nvGrpSpPr>
        <p:cNvPr id="534" name="Shape 534"/>
        <p:cNvGrpSpPr/>
        <p:nvPr/>
      </p:nvGrpSpPr>
      <p:grpSpPr>
        <a:xfrm>
          <a:off y="0" x="0"/>
          <a:ext cy="0" cx="0"/>
          <a:chOff y="0" x="0"/>
          <a:chExt cy="0" cx="0"/>
        </a:xfrm>
      </p:grpSpPr>
      <p:sp>
        <p:nvSpPr>
          <p:cNvPr id="535" name="Shape 53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Shoutout Book</a:t>
            </a:r>
          </a:p>
        </p:txBody>
      </p:sp>
      <p:sp>
        <p:nvSpPr>
          <p:cNvPr id="536" name="Shape 536"/>
          <p:cNvSpPr txBox="1"/>
          <p:nvPr/>
        </p:nvSpPr>
        <p:spPr>
          <a:xfrm>
            <a:off y="1385550" x="289075"/>
            <a:ext cy="1814100" cx="86025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“I would like to make a shout-out to Rachel Belyea, Maiko Ibay, and Jade Vo based on the Bake Sale Service. </a:t>
            </a:r>
          </a:p>
          <a:p>
            <a:pPr rtl="0" lvl="0">
              <a:buNone/>
            </a:pPr>
            <a:r>
              <a:rPr lang="en">
                <a:latin typeface="Ubuntu"/>
                <a:ea typeface="Ubuntu"/>
                <a:cs typeface="Ubuntu"/>
                <a:sym typeface="Ubuntu"/>
              </a:rPr>
              <a:t>Rachel: Thanks for getting the baking stuff and sending out the email even when you weren’t going to attend the event!</a:t>
            </a:r>
          </a:p>
          <a:p>
            <a:pPr rtl="0" lvl="0">
              <a:buNone/>
            </a:pPr>
            <a:r>
              <a:rPr lang="en">
                <a:latin typeface="Ubuntu"/>
                <a:ea typeface="Ubuntu"/>
                <a:cs typeface="Ubuntu"/>
                <a:sym typeface="Ubuntu"/>
              </a:rPr>
              <a:t>Maiko and Jade: Thanks for not only doing a lot during the bake sale service itself, but also being willing to stay almost and HOUR after everyone had already left to wait for the brownies to cool and pack them up with me. I know you both were super hungry.”</a:t>
            </a:r>
          </a:p>
          <a:p>
            <a:pPr algn="r">
              <a:buNone/>
            </a:pPr>
            <a:r>
              <a:rPr lang="en">
                <a:latin typeface="Ubuntu"/>
                <a:ea typeface="Ubuntu"/>
                <a:cs typeface="Ubuntu"/>
                <a:sym typeface="Ubuntu"/>
              </a:rPr>
              <a:t>-Michael Hung</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FC5C8"/>
        </a:solidFill>
      </p:bgPr>
    </p:bg>
    <p:spTree>
      <p:nvGrpSpPr>
        <p:cNvPr id="540" name="Shape 540"/>
        <p:cNvGrpSpPr/>
        <p:nvPr/>
      </p:nvGrpSpPr>
      <p:grpSpPr>
        <a:xfrm>
          <a:off y="0" x="0"/>
          <a:ext cy="0" cx="0"/>
          <a:chOff y="0" x="0"/>
          <a:chExt cy="0" cx="0"/>
        </a:xfrm>
      </p:grpSpPr>
      <p:sp>
        <p:nvSpPr>
          <p:cNvPr id="541" name="Shape 54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Achievement # 3</a:t>
            </a:r>
          </a:p>
        </p:txBody>
      </p:sp>
      <p:sp>
        <p:nvSpPr>
          <p:cNvPr id="542" name="Shape 542"/>
          <p:cNvSpPr txBox="1"/>
          <p:nvPr/>
        </p:nvSpPr>
        <p:spPr>
          <a:xfrm>
            <a:off y="1465300" x="608050"/>
            <a:ext cy="3329399" cx="5352599"/>
          </a:xfrm>
          <a:prstGeom prst="rect">
            <a:avLst/>
          </a:prstGeom>
        </p:spPr>
        <p:txBody>
          <a:bodyPr bIns="91425" rIns="91425" lIns="91425" tIns="91425" anchor="t" anchorCtr="0">
            <a:noAutofit/>
          </a:bodyPr>
          <a:lstStyle/>
          <a:p>
            <a:pPr rtl="0" lvl="0">
              <a:buNone/>
            </a:pPr>
            <a:r>
              <a:rPr b="1" sz="2400" lang="en">
                <a:latin typeface="Ubuntu"/>
                <a:ea typeface="Ubuntu"/>
                <a:cs typeface="Ubuntu"/>
                <a:sym typeface="Ubuntu"/>
              </a:rPr>
              <a:t>LEVEL 3</a:t>
            </a:r>
            <a:r>
              <a:rPr sz="2400" lang="en">
                <a:latin typeface="Ubuntu"/>
                <a:ea typeface="Ubuntu"/>
                <a:cs typeface="Ubuntu"/>
                <a:sym typeface="Ubuntu"/>
              </a:rPr>
              <a:t>: Take a picture of 3 person human pyramid representing the triforce symbol.</a:t>
            </a:r>
          </a:p>
          <a:p>
            <a:pPr rtl="0" lvl="0" indent="-381000" marL="457200">
              <a:buClr>
                <a:srgbClr val="000000"/>
              </a:buClr>
              <a:buSzPct val="100000"/>
              <a:buFont typeface="Ubuntu"/>
              <a:buChar char="●"/>
            </a:pPr>
            <a:r>
              <a:rPr sz="2400" lang="en">
                <a:latin typeface="Ubuntu"/>
                <a:ea typeface="Ubuntu"/>
                <a:cs typeface="Ubuntu"/>
                <a:sym typeface="Ubuntu"/>
              </a:rPr>
              <a:t>3 family minimum (aka one person from each family)</a:t>
            </a:r>
          </a:p>
          <a:p>
            <a:pPr rtl="0" lvl="0" indent="-381000" marL="457200">
              <a:buClr>
                <a:srgbClr val="000000"/>
              </a:buClr>
              <a:buSzPct val="100000"/>
              <a:buFont typeface="Ubuntu"/>
              <a:buChar char="●"/>
            </a:pPr>
            <a:r>
              <a:rPr sz="2400" lang="en">
                <a:latin typeface="Ubuntu"/>
                <a:ea typeface="Ubuntu"/>
                <a:cs typeface="Ubuntu"/>
                <a:sym typeface="Ubuntu"/>
              </a:rPr>
              <a:t>Each person has to wear their family colors (Alpha=Red, Phi=Green, Omega=Blue)</a:t>
            </a:r>
          </a:p>
        </p:txBody>
      </p:sp>
      <p:pic>
        <p:nvPicPr>
          <p:cNvPr id="543" name="Shape 543"/>
          <p:cNvPicPr preferRelativeResize="0"/>
          <p:nvPr/>
        </p:nvPicPr>
        <p:blipFill>
          <a:blip r:embed="rId3"/>
          <a:stretch>
            <a:fillRect/>
          </a:stretch>
        </p:blipFill>
        <p:spPr>
          <a:xfrm>
            <a:off y="2669975" x="6356812"/>
            <a:ext cy="1842000" cx="2456000"/>
          </a:xfrm>
          <a:prstGeom prst="rect">
            <a:avLst/>
          </a:prstGeom>
          <a:noFill/>
          <a:ln>
            <a:noFill/>
          </a:ln>
        </p:spPr>
      </p:pic>
      <p:pic>
        <p:nvPicPr>
          <p:cNvPr id="544" name="Shape 544"/>
          <p:cNvPicPr preferRelativeResize="0"/>
          <p:nvPr/>
        </p:nvPicPr>
        <p:blipFill>
          <a:blip r:embed="rId4"/>
          <a:stretch>
            <a:fillRect/>
          </a:stretch>
        </p:blipFill>
        <p:spPr>
          <a:xfrm>
            <a:off y="510775" x="6538175"/>
            <a:ext cy="2093275" cx="2093275"/>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FC5C8"/>
        </a:solidFill>
      </p:bgPr>
    </p:bg>
    <p:spTree>
      <p:nvGrpSpPr>
        <p:cNvPr id="548" name="Shape 548"/>
        <p:cNvGrpSpPr/>
        <p:nvPr/>
      </p:nvGrpSpPr>
      <p:grpSpPr>
        <a:xfrm>
          <a:off y="0" x="0"/>
          <a:ext cy="0" cx="0"/>
          <a:chOff y="0" x="0"/>
          <a:chExt cy="0" cx="0"/>
        </a:xfrm>
      </p:grpSpPr>
      <p:sp>
        <p:nvSpPr>
          <p:cNvPr id="549" name="Shape 54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Active Mission # 1</a:t>
            </a:r>
          </a:p>
        </p:txBody>
      </p:sp>
      <p:sp>
        <p:nvSpPr>
          <p:cNvPr id="550" name="Shape 550"/>
          <p:cNvSpPr txBox="1"/>
          <p:nvPr/>
        </p:nvSpPr>
        <p:spPr>
          <a:xfrm>
            <a:off y="1465300" x="608050"/>
            <a:ext cy="3329399" cx="5841899"/>
          </a:xfrm>
          <a:prstGeom prst="rect">
            <a:avLst/>
          </a:prstGeom>
          <a:solidFill>
            <a:srgbClr val="FFFFFF"/>
          </a:solidFill>
        </p:spPr>
        <p:txBody>
          <a:bodyPr bIns="91425" rIns="91425" lIns="91425" tIns="91425" anchor="t" anchorCtr="0">
            <a:noAutofit/>
          </a:bodyPr>
          <a:lstStyle/>
          <a:p>
            <a:pPr rtl="0" lvl="0">
              <a:buNone/>
            </a:pPr>
            <a:r>
              <a:rPr sz="3000" lang="en">
                <a:latin typeface="Ubuntu"/>
                <a:ea typeface="Ubuntu"/>
                <a:cs typeface="Ubuntu"/>
                <a:sym typeface="Ubuntu"/>
              </a:rPr>
              <a:t>Group assignments are done!</a:t>
            </a:r>
          </a:p>
          <a:p>
            <a:r>
              <a:t/>
            </a:r>
          </a:p>
          <a:p>
            <a:pPr rtl="0" lvl="0">
              <a:buNone/>
            </a:pPr>
            <a:r>
              <a:rPr sz="3000" lang="en">
                <a:latin typeface="Ubuntu"/>
                <a:ea typeface="Ubuntu"/>
                <a:cs typeface="Ubuntu"/>
                <a:sym typeface="Ubuntu"/>
              </a:rPr>
              <a:t>We will e-mail out further instructions shortly. </a:t>
            </a:r>
          </a:p>
        </p:txBody>
      </p:sp>
      <p:pic>
        <p:nvPicPr>
          <p:cNvPr id="551" name="Shape 551"/>
          <p:cNvPicPr preferRelativeResize="0"/>
          <p:nvPr/>
        </p:nvPicPr>
        <p:blipFill>
          <a:blip r:embed="rId3"/>
          <a:stretch>
            <a:fillRect/>
          </a:stretch>
        </p:blipFill>
        <p:spPr>
          <a:xfrm>
            <a:off y="2214049" x="5291150"/>
            <a:ext cy="2031700" cx="3330625"/>
          </a:xfrm>
          <a:prstGeom prst="rect">
            <a:avLst/>
          </a:prstGeom>
          <a:noFill/>
          <a:ln>
            <a:noFill/>
          </a:ln>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CEFBA"/>
        </a:solidFill>
      </p:bgPr>
    </p:bg>
    <p:spTree>
      <p:nvGrpSpPr>
        <p:cNvPr id="555" name="Shape 555"/>
        <p:cNvGrpSpPr/>
        <p:nvPr/>
      </p:nvGrpSpPr>
      <p:grpSpPr>
        <a:xfrm>
          <a:off y="0" x="0"/>
          <a:ext cy="0" cx="0"/>
          <a:chOff y="0" x="0"/>
          <a:chExt cy="0" cx="0"/>
        </a:xfrm>
      </p:grpSpPr>
      <p:sp>
        <p:nvSpPr>
          <p:cNvPr id="556" name="Shape 556"/>
          <p:cNvSpPr txBox="1"/>
          <p:nvPr>
            <p:ph type="ctrTitle"/>
          </p:nvPr>
        </p:nvSpPr>
        <p:spPr>
          <a:xfrm>
            <a:off y="1010525" x="5042450"/>
            <a:ext cy="1869299" cx="4042199"/>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Pledge Parents</a:t>
            </a:r>
          </a:p>
        </p:txBody>
      </p:sp>
      <p:sp>
        <p:nvSpPr>
          <p:cNvPr id="557" name="Shape 557"/>
          <p:cNvSpPr txBox="1"/>
          <p:nvPr>
            <p:ph idx="1" type="subTitle"/>
          </p:nvPr>
        </p:nvSpPr>
        <p:spPr>
          <a:xfrm>
            <a:off y="3011325" x="5103075"/>
            <a:ext cy="1049100" cx="39816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Sean Tran &amp; Annie Tran</a:t>
            </a:r>
          </a:p>
          <a:p>
            <a:pPr rtl="0" lvl="0">
              <a:buNone/>
            </a:pPr>
            <a:r>
              <a:rPr lang="en">
                <a:latin typeface="Ubuntu"/>
                <a:ea typeface="Ubuntu"/>
                <a:cs typeface="Ubuntu"/>
                <a:sym typeface="Ubuntu"/>
              </a:rPr>
              <a:t>pledgeparents@apo-x.org</a:t>
            </a:r>
          </a:p>
        </p:txBody>
      </p:sp>
      <p:pic>
        <p:nvPicPr>
          <p:cNvPr id="558" name="Shape 558"/>
          <p:cNvPicPr preferRelativeResize="0"/>
          <p:nvPr/>
        </p:nvPicPr>
        <p:blipFill>
          <a:blip r:embed="rId3"/>
          <a:stretch>
            <a:fillRect/>
          </a:stretch>
        </p:blipFill>
        <p:spPr>
          <a:xfrm>
            <a:off y="970100" x="282949"/>
            <a:ext cy="3090525" cx="4668224"/>
          </a:xfrm>
          <a:prstGeom prst="rect">
            <a:avLst/>
          </a:prstGeom>
          <a:noFill/>
          <a:ln>
            <a:noFill/>
          </a:ln>
        </p:spPr>
      </p:pic>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CEFBA"/>
        </a:solidFill>
      </p:bgPr>
    </p:bg>
    <p:spTree>
      <p:nvGrpSpPr>
        <p:cNvPr id="562" name="Shape 562"/>
        <p:cNvGrpSpPr/>
        <p:nvPr/>
      </p:nvGrpSpPr>
      <p:grpSpPr>
        <a:xfrm>
          <a:off y="0" x="0"/>
          <a:ext cy="0" cx="0"/>
          <a:chOff y="0" x="0"/>
          <a:chExt cy="0" cx="0"/>
        </a:xfrm>
      </p:grpSpPr>
      <p:sp>
        <p:nvSpPr>
          <p:cNvPr id="563" name="Shape 56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Quizzes </a:t>
            </a:r>
          </a:p>
        </p:txBody>
      </p:sp>
      <p:sp>
        <p:nvSpPr>
          <p:cNvPr id="564" name="Shape 56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latin typeface="Ubuntu"/>
                <a:ea typeface="Ubuntu"/>
                <a:cs typeface="Ubuntu"/>
                <a:sym typeface="Ubuntu"/>
              </a:rPr>
              <a:t>Greek Alphabet </a:t>
            </a:r>
          </a:p>
          <a:p>
            <a:pPr rtl="0" lvl="0" indent="-381000" marL="457200">
              <a:buClr>
                <a:schemeClr val="dk1"/>
              </a:buClr>
              <a:buSzPct val="166666"/>
              <a:buFont typeface="Arial"/>
              <a:buChar char="•"/>
            </a:pPr>
            <a:r>
              <a:rPr sz="2400" lang="en">
                <a:latin typeface="Ubuntu"/>
                <a:ea typeface="Ubuntu"/>
                <a:cs typeface="Ubuntu"/>
                <a:sym typeface="Ubuntu"/>
              </a:rPr>
              <a:t>Region director, Section 1&amp;2 Chairs, &amp; colleges in each section</a:t>
            </a:r>
          </a:p>
          <a:p>
            <a:r>
              <a:t/>
            </a:r>
          </a:p>
          <a:p>
            <a:r>
              <a:t/>
            </a:r>
          </a:p>
        </p:txBody>
      </p:sp>
      <p:pic>
        <p:nvPicPr>
          <p:cNvPr id="565" name="Shape 565"/>
          <p:cNvPicPr preferRelativeResize="0"/>
          <p:nvPr/>
        </p:nvPicPr>
        <p:blipFill>
          <a:blip r:embed="rId3"/>
          <a:stretch>
            <a:fillRect/>
          </a:stretch>
        </p:blipFill>
        <p:spPr>
          <a:xfrm>
            <a:off y="2297762" x="4088100"/>
            <a:ext cy="2562225" cx="47625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y="0" x="0"/>
          <a:ext cy="0" cx="0"/>
          <a:chOff y="0" x="0"/>
          <a:chExt cy="0" cx="0"/>
        </a:xfrm>
      </p:grpSpPr>
      <p:sp>
        <p:nvSpPr>
          <p:cNvPr id="96" name="Shape 96"/>
          <p:cNvSpPr txBox="1"/>
          <p:nvPr>
            <p:ph type="title"/>
          </p:nvPr>
        </p:nvSpPr>
        <p:spPr>
          <a:xfrm>
            <a:off y="205978" x="457200"/>
            <a:ext cy="857400" cx="8229600"/>
          </a:xfrm>
          <a:prstGeom prst="rect">
            <a:avLst/>
          </a:prstGeom>
        </p:spPr>
        <p:txBody>
          <a:bodyPr bIns="91425" rIns="91425" lIns="91425" tIns="91425" anchor="ctr" anchorCtr="0">
            <a:noAutofit/>
          </a:bodyPr>
          <a:lstStyle/>
          <a:p>
            <a:pPr algn="ctr">
              <a:buNone/>
            </a:pPr>
            <a:r>
              <a:rPr lang="en">
                <a:latin typeface="Ubuntu"/>
                <a:ea typeface="Ubuntu"/>
                <a:cs typeface="Ubuntu"/>
                <a:sym typeface="Ubuntu"/>
              </a:rPr>
              <a:t>Gamer’s Guide Tip #4</a:t>
            </a:r>
          </a:p>
        </p:txBody>
      </p:sp>
      <p:sp>
        <p:nvSpPr>
          <p:cNvPr id="97" name="Shape 97"/>
          <p:cNvSpPr txBox="1"/>
          <p:nvPr>
            <p:ph idx="1" type="body"/>
          </p:nvPr>
        </p:nvSpPr>
        <p:spPr>
          <a:xfrm>
            <a:off y="1200150" x="457200"/>
            <a:ext cy="3725699" cx="8229600"/>
          </a:xfrm>
          <a:prstGeom prst="rect">
            <a:avLst/>
          </a:prstGeom>
        </p:spPr>
        <p:txBody>
          <a:bodyPr bIns="91425" rIns="91425" lIns="91425" tIns="91425" anchor="t" anchorCtr="0">
            <a:noAutofit/>
          </a:bodyPr>
          <a:lstStyle/>
          <a:p>
            <a:pPr algn="ctr" rtl="0" lvl="0">
              <a:spcBef>
                <a:spcPts val="0"/>
              </a:spcBef>
              <a:buClr>
                <a:schemeClr val="dk1"/>
              </a:buClr>
              <a:buSzPct val="36666"/>
              <a:buFont typeface="Arial"/>
              <a:buNone/>
            </a:pPr>
            <a:r>
              <a:rPr lang="en">
                <a:solidFill>
                  <a:srgbClr val="222222"/>
                </a:solidFill>
              </a:rPr>
              <a:t>“I often say that [you] must hold lightly to goals and firmly to intentions. At Pixar, we are willing to adjust our goals as we learn, striving to get it right, not necessarily to get it right the first time. Because that, to my mind, is the only way to establish something else that is essential to creativity: a culture that protects the new.”</a:t>
            </a:r>
          </a:p>
          <a:p>
            <a:r>
              <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CEFBA"/>
        </a:solidFill>
      </p:bgPr>
    </p:bg>
    <p:spTree>
      <p:nvGrpSpPr>
        <p:cNvPr id="569" name="Shape 569"/>
        <p:cNvGrpSpPr/>
        <p:nvPr/>
      </p:nvGrpSpPr>
      <p:grpSpPr>
        <a:xfrm>
          <a:off y="0" x="0"/>
          <a:ext cy="0" cx="0"/>
          <a:chOff y="0" x="0"/>
          <a:chExt cy="0" cx="0"/>
        </a:xfrm>
      </p:grpSpPr>
      <p:sp>
        <p:nvSpPr>
          <p:cNvPr id="570" name="Shape 57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Pledgucation &amp; Mission </a:t>
            </a:r>
          </a:p>
        </p:txBody>
      </p:sp>
      <p:sp>
        <p:nvSpPr>
          <p:cNvPr id="571" name="Shape 571"/>
          <p:cNvSpPr txBox="1"/>
          <p:nvPr>
            <p:ph idx="1" type="body"/>
          </p:nvPr>
        </p:nvSpPr>
        <p:spPr>
          <a:xfrm>
            <a:off y="1254637" x="4498000"/>
            <a:ext cy="3515700" cx="4029599"/>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Chi chapter Jeopardy - winning team got .5 strike off</a:t>
            </a:r>
          </a:p>
          <a:p>
            <a:pPr rtl="0" lvl="0" indent="-419100" marL="457200">
              <a:buClr>
                <a:schemeClr val="dk1"/>
              </a:buClr>
              <a:buSzPct val="166666"/>
              <a:buFont typeface="Arial"/>
              <a:buChar char="•"/>
            </a:pPr>
            <a:r>
              <a:rPr lang="en">
                <a:latin typeface="Ubuntu"/>
                <a:ea typeface="Ubuntu"/>
                <a:cs typeface="Ubuntu"/>
                <a:sym typeface="Ubuntu"/>
              </a:rPr>
              <a:t>Mission this week - Music Videos! </a:t>
            </a:r>
          </a:p>
          <a:p>
            <a:r>
              <a:t/>
            </a:r>
          </a:p>
        </p:txBody>
      </p:sp>
      <p:pic>
        <p:nvPicPr>
          <p:cNvPr id="572" name="Shape 572"/>
          <p:cNvPicPr preferRelativeResize="0"/>
          <p:nvPr/>
        </p:nvPicPr>
        <p:blipFill>
          <a:blip r:embed="rId3"/>
          <a:stretch>
            <a:fillRect/>
          </a:stretch>
        </p:blipFill>
        <p:spPr>
          <a:xfrm>
            <a:off y="1511675" x="52875"/>
            <a:ext cy="3515700" cx="4834087"/>
          </a:xfrm>
          <a:prstGeom prst="rect">
            <a:avLst/>
          </a:prstGeom>
          <a:noFill/>
          <a:ln>
            <a:noFill/>
          </a:ln>
        </p:spPr>
      </p:pic>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CEFBA"/>
        </a:solidFill>
      </p:bgPr>
    </p:bg>
    <p:spTree>
      <p:nvGrpSpPr>
        <p:cNvPr id="576" name="Shape 576"/>
        <p:cNvGrpSpPr/>
        <p:nvPr/>
      </p:nvGrpSpPr>
      <p:grpSpPr>
        <a:xfrm>
          <a:off y="0" x="0"/>
          <a:ext cy="0" cx="0"/>
          <a:chOff y="0" x="0"/>
          <a:chExt cy="0" cx="0"/>
        </a:xfrm>
      </p:grpSpPr>
      <p:sp>
        <p:nvSpPr>
          <p:cNvPr id="577" name="Shape 57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Camp out &amp; Revelations!  </a:t>
            </a:r>
          </a:p>
        </p:txBody>
      </p:sp>
      <p:sp>
        <p:nvSpPr>
          <p:cNvPr id="578" name="Shape 578"/>
          <p:cNvSpPr txBox="1"/>
          <p:nvPr>
            <p:ph idx="1" type="body"/>
          </p:nvPr>
        </p:nvSpPr>
        <p:spPr>
          <a:xfrm>
            <a:off y="1202500" x="232425"/>
            <a:ext cy="3657900" cx="30720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Camp out! </a:t>
            </a:r>
          </a:p>
          <a:p>
            <a:pPr rtl="0" lvl="1" indent="-381000" marL="914400">
              <a:buClr>
                <a:schemeClr val="dk1"/>
              </a:buClr>
              <a:buSzPct val="80000"/>
              <a:buFont typeface="Courier New"/>
              <a:buChar char="o"/>
            </a:pPr>
            <a:r>
              <a:rPr lang="en">
                <a:latin typeface="Ubuntu"/>
                <a:ea typeface="Ubuntu"/>
                <a:cs typeface="Ubuntu"/>
                <a:sym typeface="Ubuntu"/>
              </a:rPr>
              <a:t>You guys are all amazing! </a:t>
            </a:r>
          </a:p>
          <a:p>
            <a:pPr rtl="0" lvl="0" indent="-419100" marL="457200">
              <a:buClr>
                <a:schemeClr val="dk1"/>
              </a:buClr>
              <a:buSzPct val="166666"/>
              <a:buFont typeface="Arial"/>
              <a:buChar char="•"/>
            </a:pPr>
            <a:r>
              <a:rPr lang="en">
                <a:latin typeface="Ubuntu"/>
                <a:ea typeface="Ubuntu"/>
                <a:cs typeface="Ubuntu"/>
                <a:sym typeface="Ubuntu"/>
              </a:rPr>
              <a:t>Revelations </a:t>
            </a:r>
          </a:p>
          <a:p>
            <a:pPr rtl="0" lvl="1" indent="-381000" marL="914400">
              <a:buClr>
                <a:schemeClr val="dk1"/>
              </a:buClr>
              <a:buSzPct val="80000"/>
              <a:buFont typeface="Courier New"/>
              <a:buChar char="o"/>
            </a:pPr>
            <a:r>
              <a:rPr lang="en">
                <a:latin typeface="Ubuntu"/>
                <a:ea typeface="Ubuntu"/>
                <a:cs typeface="Ubuntu"/>
                <a:sym typeface="Ubuntu"/>
              </a:rPr>
              <a:t>Big/ little pairings </a:t>
            </a:r>
          </a:p>
          <a:p>
            <a:pPr rtl="0" lvl="1" indent="-381000" marL="914400">
              <a:buClr>
                <a:schemeClr val="dk1"/>
              </a:buClr>
              <a:buSzPct val="80000"/>
              <a:buFont typeface="Courier New"/>
              <a:buChar char="o"/>
            </a:pPr>
            <a:r>
              <a:rPr lang="en">
                <a:latin typeface="Ubuntu"/>
                <a:ea typeface="Ubuntu"/>
                <a:cs typeface="Ubuntu"/>
                <a:sym typeface="Ubuntu"/>
              </a:rPr>
              <a:t>Take care of our babies &lt;3</a:t>
            </a:r>
          </a:p>
          <a:p>
            <a:r>
              <a:t/>
            </a:r>
          </a:p>
        </p:txBody>
      </p:sp>
      <p:pic>
        <p:nvPicPr>
          <p:cNvPr id="579" name="Shape 579"/>
          <p:cNvPicPr preferRelativeResize="0"/>
          <p:nvPr/>
        </p:nvPicPr>
        <p:blipFill>
          <a:blip r:embed="rId3"/>
          <a:stretch>
            <a:fillRect/>
          </a:stretch>
        </p:blipFill>
        <p:spPr>
          <a:xfrm>
            <a:off y="1413975" x="3779300"/>
            <a:ext cy="3410424" cx="5203024"/>
          </a:xfrm>
          <a:prstGeom prst="rect">
            <a:avLst/>
          </a:prstGeom>
          <a:noFill/>
          <a:ln>
            <a:noFill/>
          </a:ln>
        </p:spPr>
      </p:pic>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CEFBA"/>
        </a:solidFill>
      </p:bgPr>
    </p:bg>
    <p:spTree>
      <p:nvGrpSpPr>
        <p:cNvPr id="583" name="Shape 583"/>
        <p:cNvGrpSpPr/>
        <p:nvPr/>
      </p:nvGrpSpPr>
      <p:grpSpPr>
        <a:xfrm>
          <a:off y="0" x="0"/>
          <a:ext cy="0" cx="0"/>
          <a:chOff y="0" x="0"/>
          <a:chExt cy="0" cx="0"/>
        </a:xfrm>
      </p:grpSpPr>
      <p:sp>
        <p:nvSpPr>
          <p:cNvPr id="584" name="Shape 58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Doodle - Active Sign Ups</a:t>
            </a:r>
          </a:p>
        </p:txBody>
      </p:sp>
      <p:sp>
        <p:nvSpPr>
          <p:cNvPr id="585" name="Shape 585"/>
          <p:cNvSpPr txBox="1"/>
          <p:nvPr>
            <p:ph idx="1" type="body"/>
          </p:nvPr>
        </p:nvSpPr>
        <p:spPr>
          <a:xfrm>
            <a:off y="1316025" x="4860550"/>
            <a:ext cy="3668700" cx="4122900"/>
          </a:xfrm>
          <a:prstGeom prst="rect">
            <a:avLst/>
          </a:prstGeom>
        </p:spPr>
        <p:txBody>
          <a:bodyPr bIns="91425" rIns="91425" lIns="91425" tIns="91425" anchor="t" anchorCtr="0">
            <a:noAutofit/>
          </a:bodyPr>
          <a:lstStyle/>
          <a:p>
            <a:pPr algn="l" rtl="0" lvl="0" marR="0" indent="-419100" marL="457200">
              <a:lnSpc>
                <a:spcPct val="100000"/>
              </a:lnSpc>
              <a:spcBef>
                <a:spcPts val="600"/>
              </a:spcBef>
              <a:spcAft>
                <a:spcPts val="0"/>
              </a:spcAft>
              <a:buClr>
                <a:schemeClr val="dk1"/>
              </a:buClr>
              <a:buSzPct val="166666"/>
              <a:buFont typeface="Arial"/>
              <a:buChar char="•"/>
            </a:pPr>
            <a:r>
              <a:rPr lang="en">
                <a:latin typeface="Ubuntu"/>
                <a:ea typeface="Ubuntu"/>
                <a:cs typeface="Ubuntu"/>
                <a:sym typeface="Ubuntu"/>
              </a:rPr>
              <a:t>If you have not already, please sign up on the google doc if you wish to be a REQUIRED interview </a:t>
            </a:r>
          </a:p>
          <a:p>
            <a:r>
              <a:t/>
            </a:r>
          </a:p>
        </p:txBody>
      </p:sp>
      <p:pic>
        <p:nvPicPr>
          <p:cNvPr id="586" name="Shape 586"/>
          <p:cNvPicPr preferRelativeResize="0"/>
          <p:nvPr/>
        </p:nvPicPr>
        <p:blipFill>
          <a:blip r:embed="rId3"/>
          <a:stretch>
            <a:fillRect/>
          </a:stretch>
        </p:blipFill>
        <p:spPr>
          <a:xfrm>
            <a:off y="1687787" x="585325"/>
            <a:ext cy="2085975" cx="3714750"/>
          </a:xfrm>
          <a:prstGeom prst="rect">
            <a:avLst/>
          </a:prstGeom>
          <a:noFill/>
          <a:ln>
            <a:noFill/>
          </a:ln>
        </p:spPr>
      </p:pic>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590" name="Shape 590"/>
        <p:cNvGrpSpPr/>
        <p:nvPr/>
      </p:nvGrpSpPr>
      <p:grpSpPr>
        <a:xfrm>
          <a:off y="0" x="0"/>
          <a:ext cy="0" cx="0"/>
          <a:chOff y="0" x="0"/>
          <a:chExt cy="0" cx="0"/>
        </a:xfrm>
      </p:grpSpPr>
      <p:sp>
        <p:nvSpPr>
          <p:cNvPr id="591" name="Shape 591"/>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Pacifico"/>
                <a:ea typeface="Pacifico"/>
                <a:cs typeface="Pacifico"/>
                <a:sym typeface="Pacifico"/>
              </a:rPr>
              <a:t>Administrative  VPs</a:t>
            </a:r>
          </a:p>
        </p:txBody>
      </p:sp>
      <p:sp>
        <p:nvSpPr>
          <p:cNvPr id="592" name="Shape 592"/>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Joseph Chan &amp; Nicola Yip</a:t>
            </a:r>
          </a:p>
          <a:p>
            <a:pPr rtl="0" lvl="0">
              <a:buNone/>
            </a:pPr>
            <a:r>
              <a:rPr lang="en">
                <a:latin typeface="Ubuntu"/>
                <a:ea typeface="Ubuntu"/>
                <a:cs typeface="Ubuntu"/>
                <a:sym typeface="Ubuntu"/>
              </a:rPr>
              <a:t>admin@apo-x.org</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596" name="Shape 596"/>
        <p:cNvGrpSpPr/>
        <p:nvPr/>
      </p:nvGrpSpPr>
      <p:grpSpPr>
        <a:xfrm>
          <a:off y="0" x="0"/>
          <a:ext cy="0" cx="0"/>
          <a:chOff y="0" x="0"/>
          <a:chExt cy="0" cx="0"/>
        </a:xfrm>
      </p:grpSpPr>
      <p:sp>
        <p:nvSpPr>
          <p:cNvPr id="597" name="Shape 59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Updates</a:t>
            </a:r>
          </a:p>
        </p:txBody>
      </p:sp>
      <p:sp>
        <p:nvSpPr>
          <p:cNvPr id="598" name="Shape 59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WiChipedia will be back up by next week and we will be adding information throughout the term</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2" name="Shape 602"/>
        <p:cNvGrpSpPr/>
        <p:nvPr/>
      </p:nvGrpSpPr>
      <p:grpSpPr>
        <a:xfrm>
          <a:off y="0" x="0"/>
          <a:ext cy="0" cx="0"/>
          <a:chOff y="0" x="0"/>
          <a:chExt cy="0" cx="0"/>
        </a:xfrm>
      </p:grpSpPr>
      <p:sp>
        <p:nvSpPr>
          <p:cNvPr id="603" name="Shape 603"/>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Chair of the </a:t>
            </a:r>
          </a:p>
          <a:p>
            <a:pPr rtl="0" lvl="0">
              <a:buNone/>
            </a:pPr>
            <a:r>
              <a:rPr lang="en">
                <a:latin typeface="Ubuntu"/>
                <a:ea typeface="Ubuntu"/>
                <a:cs typeface="Ubuntu"/>
                <a:sym typeface="Ubuntu"/>
              </a:rPr>
              <a:t>Advisory Committee</a:t>
            </a:r>
          </a:p>
        </p:txBody>
      </p:sp>
      <p:sp>
        <p:nvSpPr>
          <p:cNvPr id="604" name="Shape 604"/>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Kevin Lee</a:t>
            </a:r>
          </a:p>
          <a:p>
            <a:pPr rtl="0" lvl="0">
              <a:buNone/>
            </a:pPr>
            <a:r>
              <a:rPr lang="en">
                <a:latin typeface="Ubuntu"/>
                <a:ea typeface="Ubuntu"/>
                <a:cs typeface="Ubuntu"/>
                <a:sym typeface="Ubuntu"/>
              </a:rPr>
              <a:t>cac@apo-x.org</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8" name="Shape 608"/>
        <p:cNvGrpSpPr/>
        <p:nvPr/>
      </p:nvGrpSpPr>
      <p:grpSpPr>
        <a:xfrm>
          <a:off y="0" x="0"/>
          <a:ext cy="0" cx="0"/>
          <a:chOff y="0" x="0"/>
          <a:chExt cy="0" cx="0"/>
        </a:xfrm>
      </p:grpSpPr>
      <p:sp>
        <p:nvSpPr>
          <p:cNvPr id="609" name="Shape 60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Last Announcements</a:t>
            </a:r>
          </a:p>
        </p:txBody>
      </p:sp>
      <p:sp>
        <p:nvSpPr>
          <p:cNvPr id="610" name="Shape 610"/>
          <p:cNvSpPr txBox="1"/>
          <p:nvPr>
            <p:ph idx="1" type="subTitle"/>
          </p:nvPr>
        </p:nvSpPr>
        <p:spPr>
          <a:xfrm>
            <a:off y="3093357" x="685800"/>
            <a:ext cy="666600" cx="77724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y="0" x="0"/>
          <a:ext cy="0" cx="0"/>
          <a:chOff y="0" x="0"/>
          <a:chExt cy="0" cx="0"/>
        </a:xfrm>
      </p:grpSpPr>
      <p:sp>
        <p:nvSpPr>
          <p:cNvPr id="102" name="Shape 102"/>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Chapter Business</a:t>
            </a:r>
          </a:p>
        </p:txBody>
      </p:sp>
      <p:sp>
        <p:nvSpPr>
          <p:cNvPr id="103" name="Shape 103"/>
          <p:cNvSpPr txBox="1"/>
          <p:nvPr>
            <p:ph idx="1" type="subTitle"/>
          </p:nvPr>
        </p:nvSpPr>
        <p:spPr>
          <a:xfrm>
            <a:off y="3093357" x="685800"/>
            <a:ext cy="666600" cx="77724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y="0" x="0"/>
          <a:ext cy="0" cx="0"/>
          <a:chOff y="0" x="0"/>
          <a:chExt cy="0" cx="0"/>
        </a:xfrm>
      </p:grpSpPr>
      <p:sp>
        <p:nvSpPr>
          <p:cNvPr id="108" name="Shape 108"/>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Midchapter Evals Discussion</a:t>
            </a:r>
          </a:p>
        </p:txBody>
      </p:sp>
      <p:sp>
        <p:nvSpPr>
          <p:cNvPr id="109" name="Shape 109"/>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